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8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லரே மலரே வெள்ளி மலரே பொன் மந்தாரப்பொழுது - இம்
மண்ணில் பூத்த மலரே - உயர் விண்ணின் வேந்தர் வரவ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ானிலே மந்தாப்பு விண் தூதர் மனதில் சிரிப்பு
உலகில் அமைதி வாழும் மகிழ்ச்சி நாளும் நிலவ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வாழ்க நிதம் வாழ்க வேந்தே - 2 நீடூழி காலம் வாழ்க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ாழ்விலே வந்தாலும் என்னைமாற்றி அமைக்க வாருமே
உலகம் உம்மைக் காணும் உவகை கொள்ளும் நாள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வாழ்க நிதம் வாழ்க வேந்தே - 2 நீடூழி காலம் வாழ்க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2026-07-30T21:39:25Z</dcterms:created>
  <dcterms:modified xsi:type="dcterms:W3CDTF">2026-07-30T21:39:25Z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