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hall I be among that throng, 
All clothed in robes of white, 
And help to swell that glorious song 
Of rapture and deligh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hall ! for I have been redeemed 
With blood of worth untold — 
The blood of Christ, the Lamb of God, 
More precious far than gol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shall I see my Saviour's face, 
All radiant as the sun, 
And dwell through all eternity 
With God's Beloved On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all I in glory Christ behold 
Exalted King and Lord ? 
What rapture, yea, what bliss untold, 
That moment will affor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hall I gaze upon the wounds, 
From whence hath flowed the blood 
That cleansed my guilty, sinful heart, 
And brought me nigh to God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shall I ever,  with the Lord, 
As I retrace the past, 
Praise Him for all His wondrous grace 
To me from first to last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2026-09-15T10:58:04Z</dcterms:created>
  <dcterms:modified xsi:type="dcterms:W3CDTF">2026-09-15T10:58:04Z</dcterms:modified>
  <dc:title>Hymn : 843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