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presProps" Target="presProps.xml"/>
  <Relationship Id="rId48" Type="http://schemas.openxmlformats.org/officeDocument/2006/relationships/viewProps" Target="viewProps.xml"/>
  <Relationship Id="rId4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நாகோனின் களம் இருக்கிற இடத்துக்கு வந்தபோது, மாடுகள் மிரண்டு பெட்டியை அசைத்தபடியினால், ஊசா தேவனுடைய பெட்டியினிடமாய்த் தன் கையை நீட்டி, அதைப் பிடித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நாகோனின் களம் இருக்கிற இடத்துக்கு வந்தபோது, மாடுகள் மிரண்டு பெட்டியை அசைத்தபடியினால், ஊசா தேவனுடைய பெட்டியினிடமாய்த் தன் கையை நீட்டி, அதைப் பிடித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ர்த்தருக்கு ஊசாவின்மேல் கோபமூண்டது; அவனுடைய துணிவினிமித்தம் தேவன் அங்கே அவனை அடித்தார்; அவன் அங்கே தேவனுடைய பெட்டியண்டையில் செத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ர்த்தருக்கு ஊசாவின்மேல் கோபமூண்டது; அவனுடைய துணிவினிமித்தம் தேவன் அங்கே அவனை அடித்தார்; அவன் அங்கே தேவனுடைய பெட்டியண்டையில் செத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கர்த்தர் ஊசாவை அடித்ததினிமித்தம் தாவீது விசனப்பட்டு, அந்த ஸ்தலத்திற்கு இந்நாள்மட்டும் வழங்கிவருகிற பேரேஸ்ஊசா என்னும் பேரிட்ட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கர்த்தர் ஊசாவை அடித்ததினிமித்தம் தாவீது விசனப்பட்டு, அந்த ஸ்தலத்திற்கு இந்நாள்மட்டும் வழங்கிவருகிற பேரேஸ்ஊசா என்னும் பேரிட்ட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ாவீது அன்றையதினம் கர்த்தருக்குப் பயந்து, கர்த்தருடைய பெட்டி என்னிடத்தில் வருவது எப்படியென்று சொல்லி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ைத் தன்னிடத்தில் தாவீதின் நகரத்தில் கொண்டுவர மனதில்லால், கித்தியனாகிய ஓபேத்ஏதோமின் வீட்டிலேகொண்டுபோய் வைத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ைத் தன்னிடத்தில் தாவீதின் நகரத்தில் கொண்டுவர மனதில்லால், கித்தியனாகிய ஓபேத்ஏதோமின் வீட்டிலேகொண்டுபோய் வைத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ுடைய பெட்டி கித்தியனாகிய ஓபேத்ஏதோமின் வீட்டிலே மூன்று மாதம் இருக்கையில் கர்த்தர் ஓபேத்ஏதோமையும் அவன் வீட்டார் அனைவரையும் ஆசீர்வதித்த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தாவீது இஸ்ரவேலர் எல்லாருக்குள்ளும் தெரிந்துகொள்ளப்பட்ட முப்பதினாயிரம்பேரைக் கூட்டி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ுடைய பெட்டி கித்தியனாகிய ஓபேத்ஏதோமின் வீட்டிலே மூன்று மாதம் இருக்கையில் கர்த்தர் ஓபேத்ஏதோமையும் அவன் வீட்டார் அனைவரையும் ஆசீர்வதித்த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ுடைய பெட்டியினிமித்தம் கர்த்தர் ஓபேத்ஏதோமின் வீட்டையும், அவனுக்கு உண்டான எல்லாவற்றையும் ஆசீர்வதித்தார் என்று தாவீதுவுக்கு அறிவிக்கப்பட்டது; அப்பொழுது தாவீது தேவனுடைய பெட்டியை ஓபேத்ஏதோமின் வீட்டிலிருந்து தாவீதின் நகரத்துக்கு மகிழ்ச்சியுடனே கொண்டுவந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ுடைய பெட்டியினிமித்தம் கர்த்தர் ஓபேத்ஏதோமின் வீட்டையும், அவனுக்கு உண்டான எல்லாவற்றையும் ஆசீர்வதித்தார் என்று தாவீதுவுக்கு அறிவிக்கப்பட்டது; அப்பொழுது தாவீது தேவனுடைய பெட்டியை ஓபேத்ஏதோமின் வீட்டிலிருந்து தாவீதின் நகரத்துக்கு மகிழ்ச்சியுடனே கொண்டுவந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ுடைய பெட்டியினிமித்தம் கர்த்தர் ஓபேத்ஏதோமின் வீட்டையும், அவனுக்கு உண்டான எல்லாவற்றையும் ஆசீர்வதித்தார் என்று தாவீதுவுக்கு அறிவிக்கப்பட்டது; அப்பொழுது தாவீது தேவனுடைய பெட்டியை ஓபேத்ஏதோமின் வீட்டிலிருந்து தாவீதின் நகரத்துக்கு மகிழ்ச்சியுடனே கொண்டுவந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ுடைய பெட்டியைச் சுமந்துபோகிறவர்கள் ஆறு தப்படி நடந்தபோது, மாடுகளையும் கொழுத்த ஆட்டுக்கடாக்களையும் பலியிட்ட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ுடைய பெட்டியைச் சுமந்துபோகிறவர்கள் ஆறு தப்படி நடந்தபோது, மாடுகளையும் கொழுத்த ஆட்டுக்கடாக்களையும் பலியிட்ட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ாவீது சணல்நூல் ஏபோத்தைத் தரித்துக்கொண்டு, தன் முழுப் பலத்தோடும் கர்த்தருக்கு முன்பாக நடனம்பண்ணின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யே தாவீதும், இஸ்ரவேல் சந்ததியார் அனைவரும் கர்த்தருடைய பெட்டியை கெம்பீர சத்தத்தோடும் எக்காள தொனியோடும் கொண்டுவந்த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யே தாவீதும், இஸ்ரவேல் சந்ததியார் அனைவரும் கர்த்தருடைய பெட்டியை கெம்பீர சத்தத்தோடும் எக்காள தொனியோடும் கொண்டுவந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டைய பெட்டி தாவீதின் நகரத்திற்குள் பிரவேசிக்கிறபோது, சவுலின் குமாரத்தியாகிய மீகாள் பலகணிவழியாய்ப் பார்த்து, தாவீதுராஜா கர்த்தருக்கு முன்பாகக் குதித்து, நடனம்பண்ணுகிறதைக் கண்டு, தன் இருதயத்திலே அவனை அவமதித்தா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ேருபீன்களின் நடுவே வாசமாயிருக்கிற சேனைகளுடைய கர்த்தரின் நாமம் தொழுதுகொள்ளப்படுகிற தேவனுடைய பெட்டியைப் பாலையூதாவிலிருந்து கொண்டுவரும்படி, அவனும் அவனோடிருந்த அந்த ஸ்தலத்தாரும் எழுந்துபோய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டைய பெட்டி தாவீதின் நகரத்திற்குள் பிரவேசிக்கிறபோது, சவுலின் குமாரத்தியாகிய மீகாள் பலகணிவழியாய்ப் பார்த்து, தாவீதுராஜா கர்த்தருக்கு முன்பாகக் குதித்து, நடனம்பண்ணுகிறதைக் கண்டு, தன் இருதயத்திலே அவனை அவமதித்தா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கர்த்தருடைய பெட்டியை உள்ளே கொண்டுவந்து, அதற்குத் தாவீதுபோட்ட கூடாரத்திற்குள் இருக்கிற அதின் ஸ்தானத்திலே அதை வைத்தபோது, தாவீது கர்த்தருடைய சந்நிதியிலே சர்வாங்க தகனபலிகளையும் சமாதானபலிகளையும் இட்ட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கர்த்தருடைய பெட்டியை உள்ளே கொண்டுவந்து, அதற்குத் தாவீதுபோட்ட கூடாரத்திற்குள் இருக்கிற அதின் ஸ்தானத்திலே அதை வைத்தபோது, தாவீது கர்த்தருடைய சந்நிதியிலே சர்வாங்க தகனபலிகளையும் சமாதானபலிகளையும் இட்ட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ாவீது சர்வாங்க தகனபலிகளையும் சமாதானபலிகளையும் இட்டபின்பு, சேனைகளின் கர்த்தருடைய நாமத்தினாலே ஜனங்களை ஆசீர்வதித்த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ாவீது சர்வாங்க தகனபலிகளையும் சமாதானபலிகளையும் இட்டபின்பு, சேனைகளின் கர்த்தருடைய நாமத்தினாலே ஜனங்களை ஆசீர்வதித்து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ஸ்ரவேலின் திரள்கூட்டமான ஸ்திரீ புருஷராகிய சகல ஜனங்களுக்கும், அவரவருக்கு ஒவ்வொரு அப்பத்தையும், ஒவ்வொரு இறைச்சித்துண்டையும், ஒவ்வொரு படி திராட்சரசத்தையும் பங்கிட்டான்; பிற்பாடு ஜனங்கள் எல்லாரும் அவரவர் தங்கள் வீட்டிற்குப் போய்விட்ட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ஸ்ரவேலின் திரள்கூட்டமான ஸ்திரீ புருஷராகிய சகல ஜனங்களுக்கும், அவரவருக்கு ஒவ்வொரு அப்பத்தையும், ஒவ்வொரு இறைச்சித்துண்டையும், ஒவ்வொரு படி திராட்சரசத்தையும் பங்கிட்டான்; பிற்பாடு ஜனங்கள் எல்லாரும் அவரவர் தங்கள் வீட்டிற்குப் போய்விட்ட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ாவீது தன் வீட்டாரை ஆசீர்வதிக்கிறதற்குத் திரும்பும்போது, சவுலின் குமாரத்தியாகிய மீகாள் தாவீதுக்கு எதிர்கொண்டுவந்து, அற்பமனுஷரில் ஒருவன் தன் வஸ்திரங்களைக் கழற்றிப்போடுகிறதுபோல, இன்று தம்முடைய ஊழியக்காரருடைய பெண்களின் கண்களுக்குமுன்பாகத் தம்முடைய வஸ்திரங்களை உரிந்துபோட்டிருந்த இஸ்ரவேலின் ராஜா இன்று எத்தனை மகிமைப்பட்டிருந்தார் என்றா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ாவீது தன் வீட்டாரை ஆசீர்வதிக்கிறதற்குத் திரும்பும்போது, சவுலின் குமாரத்தியாகிய மீகாள் தாவீதுக்கு எதிர்கொண்டுவந்து, அற்பமனுஷரில் ஒருவன் தன் வஸ்திரங்களைக் கழற்றிப்போடுகிறதுபோல, இன்று தம்முடைய ஊழியக்காரருடைய பெண்களின் கண்களுக்குமுன்பாகத் தம்முடைய வஸ்திரங்களை உரிந்துபோட்டிருந்த இஸ்ரவேலின் ராஜா இன்று எத்தனை மகிமைப்பட்டிருந்தார் என்றா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ாவீது தன் வீட்டாரை ஆசீர்வதிக்கிறதற்குத் திரும்பும்போது, சவுலின் குமாரத்தியாகிய மீகாள் தாவீதுக்கு எதிர்கொண்டுவந்து, அற்பமனுஷரில் ஒருவன் தன் வஸ்திரங்களைக் கழற்றிப்போடுகிறதுபோல, இன்று தம்முடைய ஊழியக்காரருடைய பெண்களின் கண்களுக்குமுன்பாகத் தம்முடைய வஸ்திரங்களை உரிந்துபோட்டிருந்த இஸ்ரவேலின் ராஜா இன்று எத்தனை மகிமைப்பட்டிருந்தார் என்றா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ேருபீன்களின் நடுவே வாசமாயிருக்கிற சேனைகளுடைய கர்த்தரின் நாமம் தொழுதுகொள்ளப்படுகிற தேவனுடைய பெட்டியைப் பாலையூதாவிலிருந்து கொண்டுவரும்படி, அவனும் அவனோடிருந்த அந்த ஸ்தலத்தாரும் எழுந்துபோய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ற்குத் தாவீது மீகாளைப்பார்த்து: உன் தகப்பனைப்பார்க்கிலும், அவருடைய எல்லா வீட்டாரைப்பார்க்கிலும், என்னை இஸ்ரவேலாகிய கர்த்தருடைய ஜனத்தின்மேல் தலைவனாகக் கட்டளையிடும்படிக்குத் தெரிந்துகொண்ட கர்த்தருடைய சமுகத்திற்கு முன்பாக ஆடிப்பாடின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ற்குத் தாவீது மீகாளைப்பார்த்து: உன் தகப்பனைப்பார்க்கிலும், அவருடைய எல்லா வீட்டாரைப்பார்க்கிலும், என்னை இஸ்ரவேலாகிய கர்த்தருடைய ஜனத்தின்மேல் தலைவனாகக் கட்டளையிடும்படிக்குத் தெரிந்துகொண்ட கர்த்தருடைய சமுகத்திற்கு முன்பாக ஆடிப்பாடின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ைப்பார்க்கிலும் இன்னும் நான் நீசனும் என் பார்வைக்கு அற்பனுமாவேன்; அப்படியே நீ சொன்ன பெண்களுக்குங்கூட மகிமையாய் விளங்குவேன்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ைப்பார்க்கிலும் இன்னும் நான் நீசனும் என் பார்வைக்கு அற்பனுமாவேன்; அப்படியே நீ சொன்ன பெண்களுக்குங்கூட மகிமையாய் விளங்குவேன்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ினால் சவுலின் குமாரத்தியாகிய மீகாளுக்கு மரணமடையும் நாள்மட்டும் பிள்ளை இல்லாதிரு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ுடைய பெட்டியை ஒரு புதுஇரதத்தின்மேல் ஏற்றி, அதைக் கிபியாவிலிருக்கிற அபினதாபின் வீட்டிலிருந்துகொண்டுவந்தார்கள்; அபினதாபின் குமாரராகிய ஊசாவும் அகியோவும் அந்தப் புது இரதத்தை நடத்தின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ுடைய பெட்டியை ஒரு புதுஇரதத்தின்மேல் ஏற்றி, அதைக் கிபியாவிலிருக்கிற அபினதாபின் வீட்டிலிருந்துகொண்டுவந்தார்கள்; அபினதாபின் குமாரராகிய ஊசாவும் அகியோவும் அந்தப் புது இரதத்தை நடத்தின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தேவனுடைய பெட்டியை ஏற்றி, அதைக் கிபியாவிலிருக்கிற அபினதாபின் வீட்டிலிருந்து நடத்திக்கொண்டு வருகிறபோது, அகியோ பெட்டிக்கு முன்னாலே நடந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வீதும் இஸ்ரவேல் சந்ததியார் அனைவரும் தேவதாரு மரத்தால் பண்ணப்பட்ட சகலவித கீதவாத்தியங்களோடும், சுரமண்டலம் தம்புரு மேளம் வீணை கைத்தாளம் ஆகிய இவைகளோடும், கர்த்தருக்கு முன்பாக ஆடிப்பாடிக்கொண்டுபோன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வீதும் இஸ்ரவேல் சந்ததியார் அனைவரும் தேவதாரு மரத்தால் பண்ணப்பட்ட சகலவித கீதவாத்தியங்களோடும், சுரமண்டலம் தம்புரு மேளம் வீணை கைத்தாளம் ஆகிய இவைகளோடும், கர்த்தருக்கு முன்பாக ஆடிப்பாடிக்கொண்டுபோன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7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వారు నాకోను కళ్లము దగ్గరకు వచ్చినప్పుడు ఎడ్లకు కాలు జారినందున ఉజ్జా చేయి చాపి దేవుని మందస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ట్టుకొ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​యెహోవా కోపము ఉజ్జా మీద రగులుకొనెను. అతడు చేసిన తప్పునుబట్టి దేవుడు ఆ క్షణమందే అతని మొత్తగా అత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క్కడనే దేవుని మందసమునొద్ద పడి చని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​​యెహోవా ఉజ్జాకు ప్రాణోపద్రవము కలుగజేయగా దావీదు వ్యాకులపడి ఆ స్థలమునకు పెరెజ్‌1 ఉజ్జా అను పేర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ెట్ట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​​నేటికిని దానికి అదేపేరు. ఆ దినమునయెహోవా మందసము నాయొద్ద ఏలాగుండుననుకొని, దావీదు యెహోవాకు భయప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యెహోవా మందసమును దావీదు పురములోనికి తనయొద్దకు తెప్పింపనొల్లక గిత్తీయు డగు ఓబేదెదోము ఇంటివర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ీసికొని అచ్చట ఉ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యెహోవా మందసము మూడునెలలు గిత్తీయుడగు ఓబేదె దోము ఇంటిలో ఉండగా యెహోవా ఓబేదెదోమును అత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తరువాత దావీదు ఇశ్రాయేలీయులలో ముప్పదివేల మంది శూరులను సమకూర్చుకొ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ఇంటివారినందరిని ఆశీర్వద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దేవుని మందసము ఉండుటవలన యెహోవా ఓబేదెదోము ఇంటివారిని అతనికి కలిగిన దానినంతట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ఆశీర్వదించుచున్నాడను సంగతి దావీదునకు వినబడగా, దావీదు పోయి దేవుని మందసమును ఓబేదెదోము ఇంటిలోనుం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వీదు పురమునకు ఉత్సవముతో తీసికొని 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ఎట్లనగా యెహోవా మందసమును మోయువారు ఆరేసి యడుగులు సాగగా ఎద్దు ఒకటియు క్రొవ్విన దూడ ఒకటియ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ధింపబడెన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దావీదు నారతో నేయబడిన ఏఫోదును ధరించినవాడై శక్తికొలది యెహోవా సన్నిధిని నాట్య మాడుచ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ఈలాగున దావీదును ఇశ్రాయేలీయు లందరును ఆర్భాటముతోను బాకా నాదములతోను యెహోవా మందసమును తీసికొ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చ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​యెహోవా మందసము దావీదు పురమునకు రాగా, సౌలు కుమార్తె యగు మీకాలు కిటికీలోనుండి చూచి, యెహోవ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​బయలుదేరి, కెరూబుల మధ్య నివసించు సైన్యములకధిపతియగు యెహోవా అను తన నామము పెట్టబడిన దేవుని మందస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న్నిధిని గంతులు వేయుచు నాట్య మాడుచు నున్న దావీదును కనుగొని, తన మనస్సులో అతని హీనపర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వారు యెహోవా మందసమును తీసికొని వచ్చి గుడారము మధ్యను దావీదు దానికొరకు ఏర్పరచిన స్థలమున నుంచగ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వీదు దహనబలులను సమాధానబలులను యెహోవా సన్నిధిని అర్ప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దహనబలులను సమాధానబలులను అర్పించుట చాలించిన తరువాత సైన్యములకధిపతియగు యెహోవా నామమున దావీదు జను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ఆశీర్వదించ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సమూహముగా కూడిన ఇశ్రాయేలీయులగు స్త్రీపురుషుల కందరికి ఒక్కొక రొట్టెయు ఒక్కొక భక్ష్యమును ఒక్కొ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్రాక్షపండ్ల అడయు పంచిపెట్టిన తరువాత జనులందరును తమ తమ యిండ్లకు వెళ్లిపోయ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తన యింటివారిని దీవించుటకు దావీదు తిరిగి రాగా సౌలు కుమార్తెయగు మీకాలు దావీదును ఎదుర్కొన బయలుదేర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చ్చిహీనస్థితి గల పనికత్తెలు చూచు చుండగా వ్యర్థుడొకడు తన బట్టలను విప్పివేసినట్టుగా ఇశ్రాయేలీయుల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ాజువైన నీవు నేడు బట్టలను తీసివేసియెంత ఘనముగా కనబడితివని అపహాస్యము చేసినందున దావీద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చ్చటనుండి తీసికొని వచ్చుటకై తన యొద్దనున్న వారందరితో కూడ బాయిలా యెహూదాలోనుండి ప్రయాణమా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నీ తండ్రిని అతని సంతతిని విసర్జించి ఇశ్రా యేలీయులను తన జనులమీద నన్ను అధిపతిగా నిర్ణయించు టక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న్ను యేర్పరచుకొనిన యెహోవా సన్నిధిని నేనాలాగు చేసితిని; యెహోవా సన్నిధిని నేను ఆట ఆడితిన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ఇంతకంటె మరి యెక్కువగా నేను తృణీకరింపబడి నా దృష్టికి నేను అల్పుడనై నీవు చెప్పిన పనికత్తె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ృష్టికి ఘనుడనగుదునని మీకాలుతో అ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మరణమువరకు సౌలు కుమార్తెయగు మీకాలు పిల్లలను కనకయ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​వారు దేవుని మందసమును క్రొత్త బండి మీద ఎక్కించి గిబియాలోనున్న అబీనాదాబుయొక్క యింటిలోనుం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ీసికొనిరాగా అబీనాదాబు కుమారులగు ఉజ్జాయును అహ్యోయును ఆ క్రొత్త బండిని తోల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​​దేవుని మందసముగల ఆ బండిని గిబియాలోని అబీనాదాబు ఇంటనుండి తీసికొనిరాగా అహ్యో దానిముందర నడిచె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​​​దావీదును ఇశ్రాయేలీయులందరును సరళవృక్షపు కఱ్ఱతో చేయబడిన నానావిధములైన సితారాలను స్వర మండలము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ంబురలను మృదంగములను పెద్ద తాళము లను వాయించుచు యెహోవా సన్నిధిని నాట్యమాడుచుం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2026-06-03T15:11:18Z</dcterms:created>
  <dcterms:modified xsi:type="dcterms:W3CDTF">2026-06-03T15:11:18Z</dcterms:modified>
  <dc:title>2 சாமுவேல்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