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presProps" Target="presProps.xml"/>
  <Relationship Id="rId53" Type="http://schemas.openxmlformats.org/officeDocument/2006/relationships/viewProps" Target="viewProps.xml"/>
  <Relationship Id="rId5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ராஜாவின் ஆண்டவனுடைய குமாரன் எங்கே என்று கேட்டதற்கு, சீபா ராஜாவை நோக்கி: எருசலேமில் இருக்கிறான்; இன்று இஸ்ரவேல் வீட்டார் என் தகப்பனுடைய ராஜ்யத்தை என் வசமாய்த் திரும்பப்பண்ணுவார்கள் என்றான் என்று சொன்ன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ராஜா சீபாவை நோக்கி: மேவிபோசேத்திற்கு உண்டானதெல்லாம் உன்னுடையதாயிற்று என்றான். அதற்குச் சீபா: ராஜாவாகிய என் ஆண்டவனுடைய கண்களில் எனக்குத் தயைகிடைக்கவேண்டும் என்று நான் பணிந்து கேட்டுக்கொள்ளுகிறேன்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ராஜா சீபாவை நோக்கி: மேவிபோசேத்திற்கு உண்டானதெல்லாம் உன்னுடையதாயிற்று என்றான். அதற்குச் சீபா: ராஜாவாகிய என் ஆண்டவனுடைய கண்களில் எனக்குத் தயைகிடைக்கவேண்டும் என்று நான் பணிந்து கேட்டுக்கொள்ளுகிறேன்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ாவீதுராஜா பகூரிம்மட்டும் வந்தபோது, இதோ, சவுல் வீட்டு வம்சத்தானாயிருக்கிற கேராவின் குமாரனாகிய சீமேயி என்னும் பேருள்ள ஒரு மனுஷன் அங்கேயிருந்து புறப்பட்டு, தூஷித்துக்கொண்டே நடந்துவந்து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ாவீதுராஜா பகூரிம்மட்டும் வந்தபோது, இதோ, சவுல் வீட்டு வம்சத்தானாயிருக்கிற கேராவின் குமாரனாகிய சீமேயி என்னும் பேருள்ள ஒரு மனுஷன் அங்கேயிருந்து புறப்பட்டு, தூஷித்துக்கொண்டே நடந்துவந்து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கல ஜனங்களும், சகல பலசாலிகளும், தாவீதின் வலதுபுறமாகவும் இடதுபுறமாகவும் நடக்கையில், தாவீதின்மேலும், தாவீதுராஜாவுடைய சகல ஊழியக்காரர்மேலும் கற்களை எறிந்த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கல ஜனங்களும், சகல பலசாலிகளும், தாவீதின் வலதுபுறமாகவும் இடதுபுறமாகவும் நடக்கையில், தாவீதின்மேலும், தாவீதுராஜாவுடைய சகல ஊழியக்காரர்மேலும் கற்களை எறிந்த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ீமேயி அவனைத் தூஷித்து: இரத்தப்பிரியனே, பேலியாளின் மனுஷனே, தொலைந்துபோ, தொலைந்துபோ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வுலின் ஸ்தலத்தில் ராஜாவான உன்மேல் கர்த்தர் சவுல் வீட்டாரின் இரத்தப்பழியைத் திரும்பப்பண்ணினார்; கர்த்தர் ராஜ்யபாரத்தை உன் குமாரனாகிய அப்சலோமின் கையில் ஒப்புக்கொடுத்தார்; இப்போதும் இதோ, உன் அக்கிரமத்தில் அகப்பட்டாய்: நீ இரத்தப்பிரியனான மனுஷன்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வுலின் ஸ்தலத்தில் ராஜாவான உன்மேல் கர்த்தர் சவுல் வீட்டாரின் இரத்தப்பழியைத் திரும்பப்பண்ணினார்; கர்த்தர் ராஜ்யபாரத்தை உன் குமாரனாகிய அப்சலோமின் கையில் ஒப்புக்கொடுத்தார்; இப்போதும் இதோ, உன் அக்கிரமத்தில் அகப்பட்டாய்: நீ இரத்தப்பிரியனான மனுஷன்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ாவீது மலையுச்சியிலிருந்து சற்றப்புறம் நடந்துபோனபோது, இதோ, மேவிபோசேத்தின் காரியக்காரனாகிய சீபா, பொதிகளைச் சுமக்கிற இரண்டு கழுதைகளை ஓட்டிக்கொண்டுவந்து, அவனைச் சந்தித்தான்; அவைகளில் இருநூறு அப்பங்களும், வற்றலான நூறு திராட்சப்பழக்குலைகளும், வசந்தகாலத்துப் பலனான நூறு குலைகளும், ஒரு துருத்தி திராட்சரசமும் இருந்த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வுலின் ஸ்தலத்தில் ராஜாவான உன்மேல் கர்த்தர் சவுல் வீட்டாரின் இரத்தப்பழியைத் திரும்பப்பண்ணினார்; கர்த்தர் ராஜ்யபாரத்தை உன் குமாரனாகிய அப்சலோமின் கையில் ஒப்புக்கொடுத்தார்; இப்போதும் இதோ, உன் அக்கிரமத்தில் அகப்பட்டாய்: நீ இரத்தப்பிரியனான மனுஷன்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செருயாவின் குமாரன் அபிசாய் ராஜாவை நோக்கி: அந்தச் செத்தநாய் ராஜாவாகிய என் ஆண்டவனை தூஷிப்பானேன்? நான் போய் அவன் தலையை வாங்கிப்போடட்டுமே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செருயாவின் குமாரன் அபிசாய் ராஜாவை நோக்கி: அந்தச் செத்தநாய் ராஜாவாகிய என் ஆண்டவனை தூஷிப்பானேன்? நான் போய் அவன் தலையை வாங்கிப்போடட்டுமே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ராஜா: செருயாவின் குமாரரே, எனக்கும் உங்களுக்கும் என்ன? அவன் என்னைத் தூஷிக்கட்டும்: தாவீதைத் தூஷிக்கவேண்டும் என்று கர்த்தர் அவனுக்குச் சொன்னார்; ஆகையால் ஏன் இப்படிச் செய்கிறாய் என்று கேட்கத்தக்கவன் யார்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ராஜா: செருயாவின் குமாரரே, எனக்கும் உங்களுக்கும் என்ன? அவன் என்னைத் தூஷிக்கட்டும்: தாவீதைத் தூஷிக்கவேண்டும் என்று கர்த்தர் அவனுக்குச் சொன்னார்; ஆகையால் ஏன் இப்படிச் செய்கிறாய் என்று கேட்கத்தக்கவன் யார் என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ராஜா: செருயாவின் குமாரரே, எனக்கும் உங்களுக்கும் என்ன? அவன் என்னைத் தூஷிக்கட்டும்: தாவீதைத் தூஷிக்கவேண்டும் என்று கர்த்தர் அவனுக்குச் சொன்னார்; ஆகையால் ஏன் இப்படிச் செய்கிறாய் என்று கேட்கத்தக்கவன் யார் எ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னும் தாவீது அபிசாயையும் தன் ஊழியக்காரர் எல்லாரையும் பார்த்து: இதோ, என் கர்ப்பப்பிறப்பான என் குமாரனே என் பிராணனை வாங்கத்தேடும்போது, இந்தப் பென்யமீனன் எத்தனை அதிகமாய்ச் செய்வான், அவன் தூஷிக்கட்டும்; அப்படிச் செய்ய கர்த்தர் அவனுக்குக் கட்டளையிட்டிருக்கி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னும் தாவீது அபிசாயையும் தன் ஊழியக்காரர் எல்லாரையும் பார்த்து: இதோ, என் கர்ப்பப்பிறப்பான என் குமாரனே என் பிராணனை வாங்கத்தேடும்போது, இந்தப் பென்யமீனன் எத்தனை அதிகமாய்ச் செய்வான், அவன் தூஷிக்கட்டும்; அப்படிச் செய்ய கர்த்தர் அவனுக்குக் கட்டளையிட்டிருக்கி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னும் தாவீது அபிசாயையும் தன் ஊழியக்காரர் எல்லாரையும் பார்த்து: இதோ, என் கர்ப்பப்பிறப்பான என் குமாரனே என் பிராணனை வாங்கத்தேடும்போது, இந்தப் பென்யமீனன் எத்தனை அதிகமாய்ச் செய்வான், அவன் தூஷிக்கட்டும்; அப்படிச் செய்ய கர்த்தர் அவனுக்குக் கட்டளையிட்டிருக்கி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ஒருவேளை கர்த்தர் என் சிறுமையைப் பார்த்து, இந்த நாளில் அவன் நிந்தித்த நிந்தனைக்குப் பதிலாக எனக்கு நன்மையைச் சரிக்கட்டுவார்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ாவீது மலையுச்சியிலிருந்து சற்றப்புறம் நடந்துபோனபோது, இதோ, மேவிபோசேத்தின் காரியக்காரனாகிய சீபா, பொதிகளைச் சுமக்கிற இரண்டு கழுதைகளை ஓட்டிக்கொண்டுவந்து, அவனைச் சந்தித்தான்; அவைகளில் இருநூறு அப்பங்களும், வற்றலான நூறு திராட்சப்பழக்குலைகளும், வசந்தகாலத்துப் பலனான நூறு குலைகளும், ஒரு துருத்தி திராட்சரசமும் இருந்த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டியே தாவீதும் அவன் மனுஷரும் வழியே நடந்துபோனார்கள்; சீமேயியும் மலையின் பக்கத்திலே அவனுக்கு எதிராக நடந்து தூஷித்து, அவனுக்கு எதிராகக் கற்களை எறிந்து, மண்ணைத் தூற்றிக்கொண்டே வந்த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டியே தாவீதும் அவன் மனுஷரும் வழியே நடந்துபோனார்கள்; சீமேயியும் மலையின் பக்கத்திலே அவனுக்கு எதிராக நடந்து தூஷித்து, அவனுக்கு எதிராகக் கற்களை எறிந்து, மண்ணைத் தூற்றிக்கொண்டே வந்த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ராஜாவும் அவனோடிருந்த சகல ஜனங்களும் விடாய்த்தவர்களாய் தங்குமிடத்திலே சேர்ந்து, இளைப்பாறின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சலோமும் இஸ்ரவேல் மனுஷராகிய சகல ஜனங்களும் அவனோடேகூட அகித்தோப்பேலும் எருசலேமுக்கு வந்த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ற்கியனாகிய ஊசாய் என்னும் தாவீதின் சிநேகிதன் அப்சலோமிடத்தில் வந்தபோது, ஊசாய் அப்சலோமை நோக்கி: ராஜாவே வாழ்க, ராஜாவே வாழ்க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ற்கியனாகிய ஊசாய் என்னும் தாவீதின் சிநேகிதன் அப்சலோமிடத்தில் வந்தபோது, ஊசாய் அப்சலோமை நோக்கி: ராஜாவே வாழ்க, ராஜாவே வாழ்க என்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அப்சலோம் ஊசாயைப் பார்த்து: உன் சிநேகிதன்மேல் உனக்கு இருக்கிற தயை இதுதானோ? உன் சிநேகிதனோடே நீ போகாதேபோனது என்ன என்று கேட்ட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அப்சலோம் ஊசாயைப் பார்த்து: உன் சிநேகிதன்மேல் உனக்கு இருக்கிற தயை இதுதானோ? உன் சிநேகிதனோடே நீ போகாதேபோனது என்ன என்று கேட்ட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ற்கு ஊசாய் அப்சலோமை நோக்கி அப்படி அல்ல, கர்த்தரும் இந்த ஜனங்களும் இஸ்ரவேல் மனுஷரனைவரும் தெரிந்துகொள்ளுகிறவரையே நான் சேர்ந்து அவரோடே இருப்ப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ற்கு ஊசாய் அப்சலோமை நோக்கி அப்படி அல்ல, கர்த்தரும் இந்த ஜனங்களும் இஸ்ரவேல் மனுஷரனைவரும் தெரிந்துகொள்ளுகிறவரையே நான் சேர்ந்து அவரோடே இருப்ப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ாவீது மலையுச்சியிலிருந்து சற்றப்புறம் நடந்துபோனபோது, இதோ, மேவிபோசேத்தின் காரியக்காரனாகிய சீபா, பொதிகளைச் சுமக்கிற இரண்டு கழுதைகளை ஓட்டிக்கொண்டுவந்து, அவனைச் சந்தித்தான்; அவைகளில் இருநூறு அப்பங்களும், வற்றலான நூறு திராட்சப்பழக்குலைகளும், வசந்தகாலத்துப் பலனான நூறு குலைகளும், ஒரு துருத்தி திராட்சரசமும் இருந்த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துவும் அல்லாமல், நான் யாரிடத்தில் சேவிப்பேன்? அவருடைய குமாரனிடத்தில் அல்லவா? உம்முடைய தகப்பனிடத்தில் எப்படி சேவித்தேனோ, அப்படியே உம்மிடத்திலும் சேவிப்பேன் என்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துவும் அல்லாமல், நான் யாரிடத்தில் சேவிப்பேன்? அவருடைய குமாரனிடத்தில் அல்லவா? உம்முடைய தகப்பனிடத்தில் எப்படி சேவித்தேனோ, அப்படியே உம்மிடத்திலும் சேவிப்பேன் என்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சலோம் அகித்தோப்பேலைப் பார்த்து, நாங்கள் செய்யவேண்டியது இன்னதென்று ஆலோசனை சொல்லும் என்ற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அகித்தோப்பேல் அப்சலோமை நோக்கி: வீட்டைக்காக்க உம்முடைய தகப்பன் பின்வைத்த அவருடைய மறுமனையாட்டிகளிடத்தில் பிரவேசியும், அப்பொழுது உம்முடைய தகப்பனுக்கு நாற்றமாய்ப்போனீர் என்பதை இஸ்ரவேலர் எல்லாரும் கேள்விப்பட்டு, உம்மோடிருக்கிற எல்லாருடைய கைகளும் பலக்கும் என்ற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அகித்தோப்பேல் அப்சலோமை நோக்கி: வீட்டைக்காக்க உம்முடைய தகப்பன் பின்வைத்த அவருடைய மறுமனையாட்டிகளிடத்தில் பிரவேசியும், அப்பொழுது உம்முடைய தகப்பனுக்கு நாற்றமாய்ப்போனீர் என்பதை இஸ்ரவேலர் எல்லாரும் கேள்விப்பட்டு, உம்மோடிருக்கிற எல்லாருடைய கைகளும் பலக்கும் என்ற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அகித்தோப்பேல் அப்சலோமை நோக்கி: வீட்டைக்காக்க உம்முடைய தகப்பன் பின்வைத்த அவருடைய மறுமனையாட்டிகளிடத்தில் பிரவேசியும், அப்பொழுது உம்முடைய தகப்பனுக்கு நாற்றமாய்ப்போனீர் என்பதை இஸ்ரவேலர் எல்லாரும் கேள்விப்பட்டு, உம்மோடிருக்கிற எல்லாருடைய கைகளும் பலக்கும் என்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டியே அப்சலோமுக்கு உப்பரிகையின்மேல் ஒரு கூடாரத்தைப் போட்டார்கள்: அங்கே அப்சலோம் சகல இஸ்ரவேலரின் கண்களுக்கு முன்பாக, தன் தகப்பனுடைய மறுமனையாட்டிகளிடத்தில் பிரவேசித்த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டியே அப்சலோமுக்கு உப்பரிகையின்மேல் ஒரு கூடாரத்தைப் போட்டார்கள்: அங்கே அப்சலோம் சகல இஸ்ரவேலரின் கண்களுக்கு முன்பாக, தன் தகப்பனுடைய மறுமனையாட்டிகளிடத்தில் பிரவேசித்த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ந்நாட்களில் அகித்தோப்பேல் சொல்லும் ஆலோசனையெல்லாம் தேவனுடைய வாக்கைப்போல இருந்தது, அப்படியே அகித்தோப்பேலின் ஆலோசனையெல்லாம் தாவீதுக்கும் இருந்தது, அப்சலோமுக்கும் அப்படியே இருந்தது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ந்நாட்களில் அகித்தோப்பேல் சொல்லும் ஆலோசனையெல்லாம் தேவனுடைய வாக்கைப்போல இருந்தது, அப்படியே அகித்தோப்பேலின் ஆலோசனையெல்லாம் தாவீதுக்கும் இருந்தது, அப்சலோமுக்கும் அப்படியே இருந்த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ராஜா சீபாவைப்பார்த்து: இவைகள் என்னத்திற்கு என்று கேட்டதற்கு, சீபா: கழுதைகள் ராஜாவின் வீட்டார் ஏறுகிறதற்கும், அப்பங்களும் பழங்களும் வாலிபர் புசிக்கிறதற்கும், திராட்சரசம் வனாந்தரத்தில் விடாய்த்துப்போனவர்கள் குடிக்கிறதற்குமே எ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ராஜா சீபாவைப்பார்த்து: இவைகள் என்னத்திற்கு என்று கேட்டதற்கு, சீபா: கழுதைகள் ராஜாவின் வீட்டார் ஏறுகிறதற்கும், அப்பங்களும் பழங்களும் வாலிபர் புசிக்கிறதற்கும், திராட்சரசம் வனாந்தரத்தில் விடாய்த்துப்போனவர்கள் குடிக்கிறதற்குமே என்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ராஜா சீபாவைப்பார்த்து: இவைகள் என்னத்திற்கு என்று கேட்டதற்கு, சீபா: கழுதைகள் ராஜாவின் வீட்டார் ஏறுகிறதற்கும், அப்பங்களும் பழங்களும் வாலிபர் புசிக்கிறதற்கும், திராட்சரசம் வனாந்தரத்தில் விடாய்த்துப்போனவர்கள் குடிக்கிறதற்குமே என்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ராஜாவின் ஆண்டவனுடைய குமாரன் எங்கே என்று கேட்டதற்கு, சீபா ராஜாவை நோக்கி: எருசலேமில் இருக்கிறான்; இன்று இஸ்ரவேல் வீட்டார் என் தகப்பனுடைய ராஜ்யத்தை என் வசமாய்த் திரும்பப்பண்ணுவார்கள் என்றான் என்று சொன்ன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ராஜாவின் ஆண்டவனுடைய குமாரன் எங்கே என்று கேட்டதற்கு, சீபா ராஜாவை நோக்கி: எருசலேமில் இருக்கிறான்; இன்று இஸ்ரவேல் வீட்டார் என் தகப்பனுடைய ராஜ்யத்தை என் வசமாய்த் திரும்பப்பண்ணுவார்கள் என்றான் என்று சொன்ன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രാജാവു സീബയോടു: ഇതാ, മെഫീബോശെത്തിന്നുള്ളതൊക്കെയും നിനക്കുള്ളതാകുന്നു എന്നു പറഞ്ഞു. അതിന്നു സീബാ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ജമാനനായ രാജാവേ, ഞാൻ നമസ്കരിക്കുന്നു; തിരുമുമ്പിൽ എനിക്കു ദയ ലഭിക്കുമാറാകട്ടെ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ദാവീദ്‌രാജാവു ബഹൂരീമിൽ എത്തിയപ്പോൾ ശൌലിന്റെ കുലത്തിൽ ഗേരയുടെ മകൻ ശീമെയി എന്നു പേരുള്ള ഒരുത്ത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ിടെനിന്നു പുറപ്പെട്ടു ശപിച്ചുംകൊണ്ടു വരുന്നതു കണ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അവൻ ദാവീദിനെയും രാജഭൃത്യന്മാരെ ഒക്കെയും കല്ലുവാരി എറിഞ്ഞു; ജനവും വീരന്മാരുമെല്ലാം ഇടത്ത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ലത്തുമായി നടക്കുകയ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ശിമെയി ശപിച്ചുംകൊണ്ടു ഇവ്വണം പറഞ്ഞു: രക്തപാതകാ, നീചാ, പോ, പ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ശൌൽ ഗൃഹത്തിന്റെ രക്തം യഹോവ നിന്റെമേൽ വരുത്തിയിരിക്കുന്നു; അവന്നു പകരമല്ലോ നീ രാജാവയതു; യഹോ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രാജത്വം നിന്റെ മകനായ അബ്ശാലോമിന്റെ കയ്യിൽ ഏല്പിച്ചിരിക്കുന്നു; നീ രക്തപാതകനായിരിക്കയാൽ ഇപ്പോൾ ഇത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ദാവീദ് മലമുകൾ കടന്നു കുറെ അപ്പുറം ചെന്നപ്പോൾ മെഫീബോശെത്തിന്റെ ഭൃത്യനായ സീബാ കോപ്പിട്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റെ ദോഷത്തിന്റെ ഫലം നിനക്കു വന്നുഭവിച്ച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അപ്പോൾ സെരൂയയുടെ മകനായ അബീശായി രാജാവിനോടു: ഈ ചത്ത നായി എന്റെ യജമാനനായ രാജാവിനെ ശപിക്കുന്ന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തു? ഞാൻ ചെന്നു അവന്റെ തല വെട്ടിക്കളയട്ടെ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അതിന്നു രാജാവു: സെരൂയയുടെ പുത്രന്മാരേ, എനിക്കും നിങ്ങൾക്കും തമ്മിൽ എന്തു? അവൻ ശപിക്കട്ടെ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ാവീദിനെ ശപിക്ക എന്നു യഹോവ അവനോടു കല്പിച്ചിരിക്കുന്നു; പിന്നെ നീ ഇങ്ങനെ ചെയ്യുന്നതു എന്തു എന്നു ആ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ോദിക്കും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പിന്നെ ദാവീദ് അബീശായിയോടും തന്റെ സകല ഭൃത്യന്മാരോടും പറഞ്ഞതു: എന്റെ ഉദരത്തിൽ നിന്നു പറപ്പെട്ട മക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ിക്കു പ്രാണഹാനി വരുത്തുവാൻ നോക്കുന്നു എങ്കിൽ ഈ ബെന്യാമീന്യൻ ചെയ്യുന്നതു ആശ്ചര്യമോ? അവനെ വിടുവിൻ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ൻ ശപിക്കട്ടെ; യഹോവ അവനോടു കല്പിച്ച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പക്ഷേ യഹോവ എന്റെ സങ്കടം നോക്കി ഇന്നത്തെ ഇവന്റെ ശാപത്തിന്നു പകരം എനിക്കു അനുഗ്രഹം നല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രണ്ടുകഴുതയുമായി എതിരെ വരുന്നതു കണ്ടു; അവയുടെ പുറത്തു ഇരുനൂറു അപ്പവും നൂറു ഉണക്കമുന്തിരിക്കുലയും നൂറ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ഇങ്ങനെ ദാവീദും അവന്റെ ആളുകളും വഴിനടന്നു പോകുമ്പോൾ ശിമെയിയും മലഞ്ചരിവിൽ കൂടി അടുത്തു നട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ടന്നുകൊണ്ടു ശപിക്കയും കല്ലും പൂഴിയും വാരി അവനെ എറികയും 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രാജാവും കൂടെയുള്ള സകല ജനവും ക്ഷീണിച്ചവരായി എത്തി അവിടെ ആശ്വസ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എന്നാൽ അബ്ശാലോമും യിസ്രായേല്യരായ ജനമൊക്കെയും അഹീഥോഫെലുമായി യെരൂശലേമിൽ എത്ത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ദാവീദിന്റെ സ്നേഹിതൻ അർഖ്യനായ ഹൂശായി അബ്ശാലോമിന്റെ അടുക്കൽ വന്നിട്ടു അബ്ശാലോമിനോടു: രാജാവേ, ജയ ജ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അപ്പോൾ അബ്ശാലോം ഹൂശായിയോടു: ഇതാകുന്നുവോ നിന്റെ സ്നേഹിതനോടു നിനക്കുള്ള സ്നേഹം? സ്നേഹിതനോടുകൂ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ോകാതിരുന്നതു എന്തു എന്നു ചോദ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അതിന്നു ഹൂശായി അബ്ശാലോമിനോടു: അങ്ങനെയല്ല, യഹോവയും ഈ ജനവും യിസ്രായേല്യരൊക്കെയും ആര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ിരഞ്ഞെടുക്കുന്നുവോ അവന്നുള്ളവൻ ആകന്നു ഞാൻ; അവന്റെ പക്ഷത്തിൽ ഞാൻ ഇര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ത്തിയടയും ഒരു തുരുത്തി വീഞ്ഞും കയറ്റി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ഞാൻ ആരെ ആകുന്നു സേവിക്കേണ്ടതു? അവന്റെ മകനെ അല്ലയോ? ഞാൻ നിന്റെ അപ്പനെ സേവിച്ചതുപോലെ നിന്ന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േവിക്കും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അനന്തരം അബ്ശാലോം അഹിഥോഫെലിനോടു: നാം ചെയ്യേണ്ടതു എന്തു എന്നു നിങ്ങൾ ആലോചിച്ചു പറവിൻ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അഹീഥോഫെൽ അബ്ശാലോമിനോടു: രാജധാനി സൂക്ഷിപ്പാൻ നിന്റെ അപ്പൻ പാർപ്പിച്ചിട്ടുള്ള അവ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െപ്പാട്ടികളുടെ അടുക്കൽ നീ ചെല്ലുക; എന്നാൽ നീ നിന്റെ അപ്പന്നു നിന്നെത്തന്നെ വെറുപ്പാക്കി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ല്ലായിസ്രായേലും കേൾക്കും; നിന്നോടുകൂടെയുള്ളവർ ഒക്കെയും ധൈര്യപ്പെടും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അങ്ങനെ അവർ അബ്ശാലോമിന്നു വെൺമാടിത്തിന്മേൽ ഒരു കൂടാരം അടിച്ചു; അവിടെ അബ്ശാലോം എല്ലായിസ്രായേ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ാൺകെ തന്റെ അപ്പന്റെ വെപ്പാട്ടികളുടെ അടുക്കൽ ചെ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അക്കാലത്തു അഹീഥോഫെൽ പറയുന്ന ആലോചന ദൈവത്തിന്റെ അരുളപ്പാടുപോലെ ആയിരുന്നു; ദാവീദിന്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ബ്ശാലോമിന്നും അഹീഥോഫെലിന്റെ ആലോചനയെല്ലാം അങ്ങനെ തന്നേ ആ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രാജാവു സീബയോടു: ഇതു എന്തിന്നു എന്നു ചോദിച്ചു. അതിന്നു സീബാ: കഴുതകൾ രാജാവിന്റെ കുടുംബക്കാർ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യറുവാനും അപ്പവും പഴവും ബാല്യക്കാർക്കു തിന്മാനും വീഞ്ഞു മരുഭൂമിയിൽ ക്ഷീണിച്ചവർക്കു കുടിപ്പാനും തന്ന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നിന്റെ യജമാനന്റെ മകൻ എവിടെ എന്നു രാജാവു ചോദിച്ചതിന്നു സീബാ രാജാവിനോടു: അവൻ യെരൂശലേമ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ാർക്കുന്നു; യിസ്രായേൽഗൃഹം എന്റെ അപ്പന്റെ രാജത്വം ഇന്നു എനിക്കു തിരികെ തരുമെന്നു അവൻ പറയുന്നു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2026-09-07T02:52:29Z</dcterms:created>
  <dcterms:modified xsi:type="dcterms:W3CDTF">2026-09-07T02:52:29Z</dcterms:modified>
  <dc:title>2 ശമൂവേൽ : 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