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ஆயுததாரியை நோக்கி: அந்த விருத்தசேதனம் இல்லாதவர்கள் வந்து, என்னைக் குத்திப்போட்டு, என்னை அவமானப்படுத்தாதபடிக்கு, நீ உன் பட்டயத்தை உருவி, என்னைக் குத்திப்போடு என்றான்; அவனுடைய ஆயுததாரி மிகவும் பயப்பட்டதினால், அப்படிச் செய்யமாட்டேன் என்றான்; அப்பொழுது சவுல் பட்டயத்தை நட்டு அதின்மேல் விழ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வுல் செத்துப்போனதை அவன் ஆயுததாரி கண்டபோது, அவனும் தன் பட்டயத்தின்மேல் விழுந்து, அவனோடேகூடச் செத்துப்போ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வுல் செத்துப்போனதை அவன் ஆயுததாரி கண்டபோது, அவனும் தன் பட்டயத்தின்மேல் விழுந்து, அவனோடேகூடச் செத்துப்போ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அன்றையதினம் சவுலும், அவன் மூன்று குமாரரும், அவன் ஆயுததாரியும், அவனுடைய எல்லா மனுஷரும் ஒருமிக்கச் செத்துப்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ர் முறிந்தோடினார்கள் என்றும், சவுலும் அவன் குமாரரும் செத்துப்போனார்கள் என்றும், பள்ளத்தாக்குக்கு இப்பாலும் யோர்தானுக்கு இப்பாலும் இருந்த இஸ்ரவேலர் கண்டபோது, அவர்கள் பட்டணங்களை விட்டு ஓடிப்போனார்கள்; அப்பொழுது பெலிஸ்தர் வந்து, அவைகளிலே குடியிரு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ர் முறிந்தோடினார்கள் என்றும், சவுலும் அவன் குமாரரும் செத்துப்போனார்கள் என்றும், பள்ளத்தாக்குக்கு இப்பாலும் யோர்தானுக்கு இப்பாலும் இருந்த இஸ்ரவேலர் கண்டபோது, அவர்கள் பட்டணங்களை விட்டு ஓடிப்போனார்கள்; அப்பொழுது பெலிஸ்தர் வந்து, அவைகளிலே குடியிருந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ெட்டுண்டவர்களை உரிந்துகொள்ள, பெலிஸ்தர் மறுநாள் வந்தபோது, அவர்கள், சவுலும் அவன் மூன்று குமாரரும் கில்போவா மலையிலே விழுந்துகிடக்கிறதைக் கண்ட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ெட்டுண்டவர்களை உரிந்துகொள்ள, பெலிஸ்தர் மறுநாள் வந்தபோது, அவர்கள், சவுலும் அவன் மூன்று குமாரரும் கில்போவா மலையிலே விழுந்துகிடக்கிறதைக் கண்ட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லையை வெட்டி, அவன் ஆயுதங்களை எடுத்துக்கொண்டு, தங்கள் விக்கிரகங்களின் கோவில்களிலும் ஜனங்களுக்குள்ளும் செய்தியைப் பிரசித்தப்படுத்தும்படி, அவைகளைப் பெலிஸ்தர் தேசத்திலே சுற்றிலும் அனுப்ப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லையை வெட்டி, அவன் ஆயுதங்களை எடுத்துக்கொண்டு, தங்கள் விக்கிரகங்களின் கோவில்களிலும் ஜனங்களுக்குள்ளும் செய்தியைப் பிரசித்தப்படுத்தும்படி, அவைகளைப் பெலிஸ்தர் தேசத்திலே சுற்றிலும் அனுப்ப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ிஸ்தர் இஸ்ரவேலரோடே யுத்தம் பண்ணினார்கள்; இஸ்ரவேலர் பெலிஸ்தருக்கு முன்பாக முறிந்தோடி, கில்போவா மலையிலே வெட்டுண்டு விழு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ஆயுதங்களை அஸ்தரோத் தேவனுடைய கோவிலிலே வைத்து, அவன் உடலைப் பெத்சானின் அலங்கத்திலே தூக்கிப்போ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ஆயுதங்களை அஸ்தரோத் தேவனுடைய கோவிலிலே வைத்து, அவன் உடலைப் பெத்சானின் அலங்கத்திலே தூக்கிப்போட்ட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ெலிஸ்தர் சவுலுக்குச் செய்ததைக் கீலேயாத்தேசத்து யாபேஸ் பட்டணத்தார் கேட்டபோ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ிலே பலசாலிகள் எல்லாரும் எழுந்து இராமுழுதும் நடந்து போய், பெத்சானின் அலங்கத்திலிருந்த சவுலின் உடலையும் அவன் குமாரரின் உடல்களையும் எடுத்து, யாபேசுக்குக் கொண்டுவந்து, அவைகளை அங்கே தகனம்பண்ண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ிலே பலசாலிகள் எல்லாரும் எழுந்து இராமுழுதும் நடந்து போய், பெத்சானின் அலங்கத்திலிருந்த சவுலின் உடலையும் அவன் குமாரரின் உடல்களையும் எடுத்து, யாபேசுக்குக் கொண்டுவந்து, அவைகளை அங்கே தகனம்பண்ண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ுடைய எலும்புகளை எடுத்து, யாபேசிலிருக்கிற தோப்பிலே அடக்கம்பண்ணி, ஏழுநாள் உபவாசம் பண்ண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ுடைய எலும்புகளை எடுத்து, யாபேசிலிருக்கிற தோப்பிலே அடக்கம்பண்ணி, ஏழுநாள் உபவாசம் பண்ண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ிஸ்தர் இஸ்ரவேலரோடே யுத்தம் பண்ணினார்கள்; இஸ்ரவேலர் பெலிஸ்தருக்கு முன்பாக முறிந்தோடி, கில்போவா மலையிலே வெட்டுண்டு விழ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லிஸ்தர் சவுலையும் அவன் குமாரரையும் நெருங்கித் தொடர்ந்து, சவுலின் குமாரராகிய யோனத்தானையும் அபினதாபையும் மல்கிசூகாவையும் வெட்டிப்போ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லிஸ்தர் சவுலையும் அவன் குமாரரையும் நெருங்கித் தொடர்ந்து, சவுலின் குமாரராகிய யோனத்தானையும் அபினதாபையும் மல்கிசூகாவையும் வெட்டிப்போ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லுக்கு விரோதமாய் யுத்தம் பலத்தது; வில்வீரர் அவனைக் கண்டு நெருங்கினார்கள்; அப்பொழுது சவுல் வில்வீரரால் மிகவும் காயப்பட்ட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லுக்கு விரோதமாய் யுத்தம் பலத்தது; வில்வீரர் அவனைக் கண்டு நெருங்கினார்கள்; அப்பொழுது சவுல் வில்வீரரால் மிகவும் காயப்பட்ட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ஆயுததாரியை நோக்கி: அந்த விருத்தசேதனம் இல்லாதவர்கள் வந்து, என்னைக் குத்திப்போட்டு, என்னை அவமானப்படுத்தாதபடிக்கு, நீ உன் பட்டயத்தை உருவி, என்னைக் குத்திப்போடு என்றான்; அவனுடைய ஆயுததாரி மிகவும் பயப்பட்டதினால், அப்படிச் செய்யமாட்டேன் என்றான்; அப்பொழுது சவுல் பட்டயத்தை நட்டு அதின்மேல் விழ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ஆயுததாரியை நோக்கி: அந்த விருத்தசேதனம் இல்லாதவர்கள் வந்து, என்னைக் குத்திப்போட்டு, என்னை அவமானப்படுத்தாதபடிக்கு, நீ உன் பட்டயத்தை உருவி, என்னைக் குத்திப்போடு என்றான்; அவனுடைய ஆயுததாரி மிகவும் பயப்பட்டதினால், அப்படிச் செய்யமாட்டேன் என்றான்; அப்பொழுது சவுல் பட்டயத்தை நட்டு அதின்மேல் விழு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 ಮಾಡ ಲೊಲ್ಲದೆ ಹೋದನು. ಆಗ ಸೌಲನು ತಾನೇ ಕತ್ತಿ ಯನ್ನು ತಕ್ಕೊಂಡು ಅದರ ಮೇಲೆ ಬ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ಸೌಲನು ಸತ್ತು ಹೋದದ್ದನ್ನು ಅವನ ಆಯುಧ ಹಿಡಿಯುವವನು ನೋಡಿದಾಗ ಅವನೂ ಹಾಗೆಯೇ ತನ್ನ ಕತ್ತಿಯ ಮೇಲೆ ಬಿದ್ದು ಅವನ ಸಂಗ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ತ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ಹೀಗೆ ಆ ದಿನ ಸೌಲನೂ ಅವನ ಮೂವರು ಮಕ್ಕಳೂ ಅವನ ಆಯುಧ ಹಿಡಿಯುವವನೂ ಎಲ್ಲಾ ಜನರೂ ಸತ್ತ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ಇಸ್ರಾಯೇಲ್‌ ಜನರು ಓಡಿಹೋದರೆಂದೂ ಸೌಲನೂ ಅವನ ಮಕ್ಕಳೂ ಸತ್ತರೆಂದೂ ತಗ್ಗಿಗೂ ಯೊರ್ದನಿಗೂ ಆಚೆಯಲ್ಲಿದ್ದ ಇಸ್ರಾಯೇಲ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ರು ಕಂಡಾಗ ಅವರು ತಮ್ಮ ಪಟ್ಟಣಗಳನ್ನು ಬಿಟ್ಟು ಓಡಿ ಹೋದರು. ಆಗ ಫಿಲಿಷ್ಟಿಯರು ಬಂದು ಅವುಗಳಲ್ಲಿ ವಾಸವಾ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ಮಾರನೇ ದಿವಸದಲ್ಲಿ ಫಿಲಿಷ್ಟಿಯರು ಕೊಲ್ಲಲ್ಪಟ್ಟವ ರನ್ನು ಸುಲುಕೊಳ್ಳಲು ಬಂದಾಗ ಗಿಲ್ಬೋವ ಬೆಟ್ಟದಲ್ಲಿ ಬಿದ್ದ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ೌಲನನ್ನೂ ಅವನ ಮೂವರು ಮಕ್ಕಳನ್ನೂ ಕಂಡು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ವನ ತಲೆಯನ್ನು ಕಡಿದು ಅವನ ಆಯುಧಗಳನ್ನು ಬಿಚ್ಚಿ ತಕ್ಕೊಂಡು ತಮ್ಮ ವಿಗ್ರಹಗಳ ಗುಡಿಗಳಲ್ಲಿಯೂ ಜನರಲ್ಲಿಯೂ ಸಾರು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ಫಿಲಿಷ್ಟಿ ಯರ ದೇಶದ ಸುತ್ತಲೂ ಕಳುಹ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ದರೆ ಫಿಲಿಷ್ಟಿಯರು ಇಸ್ರಾಯೇಲ್ಯರ ಸಂಗಡ ಯುದ್ಧಮಾಡಿದರು. ಆಗ ಇಸ್ರಾಯೇಲ್‌ ಜನರು ಫಿಲಿಷ್ಟಿಯರ ಎದುರಿನಿಂದ ಓಡಿ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ನ ಆಯುಧಗಳನ್ನು ಅಷ್ಟೋರೆತ್‌ ದೇವತೆಯ ಮಂದಿರ ದಲ್ಲಿಟ್ಟು ಅವನ ಶರೀರವನ್ನು ಬೇತ್ಷೆಯಾನಿನ ಕೋಟೆಯ ಗೋಡ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ೇತುಹಾಕಿದರ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ಹೀಗೆಯೇಫಿಲಿಷ್ಟಿ ಯರು ಸೌಲನಿಗೆ ಮಾಡಿದ್ದನ್ನು ಯಾಬೇಷಿನ ಗಿಲ್ಯಾದಿ ನವರು ಕೇಳಿದ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ವರಲ್ಲಿ ಪರಾಕ್ರಮಶಾಲಿಗಳು ಎದ್ದು ರಾತ್ರಿಯೆಲ್ಲಾ ನಡೆದು ಹೋಗಿ ಬೇತ್ಷೆಯಾನಿನ ಗೋಡೆಗೆ ಜಡಿದಿದ್ದ ಸೌಲನ ಶರೀರವ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 ಕುಮಾರರ ಶರೀರಗಳನ್ನೂ ತಕ್ಕೊಂಡು ಯಾಬೇಷಿಗೆ ಬಂದು ಅವುಗಳನ್ನು ಅಲ್ಲಿ ಸುಟ್ಟುಬ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ವರ ಎಲುಬುಗಳನ್ನು ತಕ್ಕೊಂಡು ಅವುಗಳನ್ನು ಯಾಬೇಷಿ ನಲ್ಲಿರುವ ಒಂದು ಮರದ ಕೆಳಗೆ ಹೂಣಿಟ್ಟು ಏಳು ದಿವ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ಪವಾಸ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ಿಲ್ಬೋವ ಬೆಟ್ಟದಲ್ಲಿ ಕೊಲ್ಲಲ್ಪಟ್ಟವರಾಗಿ ಬ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ಫಿಲಿಷ್ಟಿಯರು ಸೌಲನನ್ನೂ ಅವನ ಕುಮಾರ ರನ್ನೂ ಬೆನ್ನಟ್ಟಿ ಸೌಲನ ಕುಮಾರರಾದ ಯೋನಾತಾನ ನನ್ನೂ ಅಬೀನಾದಾಬನ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ಲ್ಕೀಷೂವನನ್ನೂ ಸಂಹರ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ಇದಲ್ಲದೆ ಯುದ್ಧವು ಸೌಲನಿಗೆ ಭಾರವಾಗಿತ್ತು. ಯಾಕಂದರೆ ಬಿಲ್ಲುಗಾರರು ಅವನನ್ನು ಬಾಣಗಳಿಂದ ಹೊಡೆದರು. ಅವನು ಅವ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ಹು ಗಾಯಪ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ದಕಾರಣ ಅವನು ತನ್ನ ಆಯುಧ ಹಿಡಿಯುವವನಿಗೆ--ಈ ಸುನ್ನತಿ ಇಲ್ಲದವರು ಬಂದು ನನ್ನನ್ನು ತಿವಿದುಬಿಟ್ಟು ಅವಮಾನ ಮಾಡದ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ನು ನಿನ್ನ ಕತ್ತಿಯನ್ನು ಹಿರಿದು ನನ್ನನ್ನು ಅದರಿಂದ ತಿವಿ ಅಂದನು. ಆದರೆ ಅವನ ಆಯುಧ ಹಿಡಿಯು ವವನು ಬಹು ಭಯಪಟ್ಟದ್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2026-06-03T09:05:48Z</dcterms:created>
  <dcterms:modified xsi:type="dcterms:W3CDTF">2026-06-03T09:05:48Z</dcterms:modified>
  <dc:title>1 சாமுவேல்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