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3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பாடாத நாட்களும் இல்லையே
உம்மை தேடாத நாட்களும் இல்லைய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ம்மையல்லாமல் யாரை நான் நேசிப்பேன் (2)
உமக்காக அல்லாமல் யாருக்காக வாழுவேன் 
நம்புங்கப்பா உந்தன் பிள்ளையை (2) --- உம்மை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ெள்ளியை புடமிடும் போல என்னை புடமிட்டீர் (2)
அதனால் நான் சுத்தமானேனே 
பொன்னாக விளங்கச் செய்தீரே  (2) --- உம்ம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ொருத்தனைகள் நிறைவேற்றி ஸ்தோத்திரங்கள் செலுத்துவேன் (2)
ஆராதித்து உம்மை உயர்த்துவேன்
நம்புங்கப்பா உந்தன் பிள்ளையை (2) --- உம்ம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ன் அலைச்சல்களை எண்ணினீர் கண்ணீரும் துருத்தியில் (2)
வைத்து நன்மை தருபவரே
நம்புவேன் நான் எல்லா நாளிலும் (2) --- உம்மை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2026-07-30T22:04:25Z</dcterms:created>
  <dcterms:modified xsi:type="dcterms:W3CDTF">2026-07-30T22:04:25Z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