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நீ அறியாதிருந்த ஜாதியை வரவழைப்பாய்; உன்னை அறியாதிருந்த ஜாதி உன் தேவனாகிய கர்த்தரின் நிமித்தமும், இஸ்ரவேலுடைய பரிசுத்தரின் நிமித்தமும் உன்னிடத்திற்கு ஓடிவரும்; அவர் உன்னை மேன்மைபடுத்தி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நீ அறியாதிருந்த ஜாதியை வரவழைப்பாய்; உன்னை அறியாதிருந்த ஜாதி உன் தேவனாகிய கர்த்தரின் நிமித்தமும், இஸ்ரவேலுடைய பரிசுத்தரின் நிமித்தமும் உன்னிடத்திற்கு ஓடிவரும்; அவர் உன்னை மேன்மைபடுத்தியி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க் கண்டடையத்தக்க சமயத்தில் அவரைத் தேடுங்கள்; அவர் சமீபமாயிருக்கையில் அவரை நோக்கிக் கூப்பி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ன் தன் வழியையும், அக்கிரமக்காரன் தன் நினைவுகளையும்விட்டு, கர்த்தரிடத்தில் திரும்பக்கடவன்; அவர் அவன்மேல் மனதுருகுவார்; நம்முடைய தேவனிடத்திற்கே திரும்பக்கடவன்; அவர் மன்னிக்கிறதற்குத் தயை பெருத்த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ன் தன் வழியையும், அக்கிரமக்காரன் தன் நினைவுகளையும்விட்டு, கர்த்தரிடத்தில் திரும்பக்கடவன்; அவர் அவன்மேல் மனதுருகுவார்; நம்முடைய தேவனிடத்திற்கே திரும்பக்கடவன்; அவர் மன்னிக்கிறதற்குத் தயை பெருத்த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நினைவுகள் உங்கள் நினைவுகள் அல்ல; உங்கள் வழிகள் என் வழிகளும் அல்லவென்று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ைப்பார்க்கிலும் வானங்கள் எப்படி உயர்ந்திருக்கிறதோ, அப்படியே உங்கள் வழிகளைப்பார்க்கிலும் என் வழிகளும், உங்கள் நினைவுகளைப்பார்க்கிலும் என் நினைவுகளும் உயர்ந்த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ைப்பார்க்கிலும் வானங்கள் எப்படி உயர்ந்திருக்கிறதோ, அப்படியே உங்கள் வழிகளைப்பார்க்கிலும் என் வழிகளும், உங்கள் நினைவுகளைப்பார்க்கிலும் என் நினைவுகளும் உயர்ந்த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ாரியும் உறைந்த மழையும் வானத்திலிருந்து இறங்கி, அவ்விடத்துக்குத் திரும்பாமல் பூமியை நனைத்து, அதில் முளை கிளம்பி விளையும்படிச்செய்து, விதைக்கிறவனுக்கு விதையையும், புசிக்கிறவனுக்கு ஆகாரத்தையும் கொடுக்கிறது எப்படியோ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ாரியும் உறைந்த மழையும் வானத்திலிருந்து இறங்கி, அவ்விடத்துக்குத் திரும்பாமல் பூமியை நனைத்து, அதில் முளை கிளம்பி விளையும்படிச்செய்து, விதைக்கிறவனுக்கு விதையையும், புசிக்கிறவனுக்கு ஆகாரத்தையும் கொடுக்கிறது எப்படியோ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, தாகமாயிருக்கிறவர்களே, நீங்கள் எல்லாரும் தண்ணீர்களண்டைக்கு வாருங்கள்; பணமில்லாதவர்களே, நீங்கள் வந்து, வாங்கிச் சாப்பிடுங்கள்; நீங்கள் வந்து, பணமுமின்றி விலையுமின்றித் திராட்சரசமும் பாலும்கொள்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ாரியும் உறைந்த மழையும் வானத்திலிருந்து இறங்கி, அவ்விடத்துக்குத் திரும்பாமல் பூமியை நனைத்து, அதில் முளை கிளம்பி விளையும்படிச்செய்து, விதைக்கிறவனுக்கு விதையையும், புசிக்கிறவனுக்கு ஆகாரத்தையும் கொடுக்கிறது எப்படியோ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என் வாயிலிருந்து புறப்படும் வசனமும் இருக்கும், அது வெறுமையாய் என்னிடத்திற்குத் திரும்பாமல், அது நான் விரும்புகிறதைச்செய்து, நான் அதை அனுப்பின காரியமாகும்படி வாய்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மகிழ்ச்சியாய்ப் புறப்பட்டு, சமாதானமாய்க் கொண்டுபோகப்படுவீர்கள், பர்வதங்களும் மலைகளும் உங்களுக்கு முன்பாகக் கெம்பீரமாய் முழங்கி, வெளியின் மரங்களெல்லாம் கைகொட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மகிழ்ச்சியாய்ப் புறப்பட்டு, சமாதானமாய்க் கொண்டுபோகப்படுவீர்கள், பர்வதங்களும் மலைகளும் உங்களுக்கு முன்பாகக் கெம்பீரமாய் முழங்கி, வெளியின் மரங்களெல்லாம் கைகொட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்செடிக்குப் பதிலாகத் தேவதாரு விருட்சம் முளைக்கும், காஞ்சொறிக்குப் பதிலாக மிருதுச்செடி எழும்பும்; அது கர்த்தருக்குக் கீர்த்தியாகவும், நிர்மூலமாகாத நித்திய அடையாளமாகவும் இ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்செடிக்குப் பதிலாகத் தேவதாரு விருட்சம் முளைக்கும், காஞ்சொறிக்குப் பதிலாக மிருதுச்செடி எழும்பும்; அது கர்த்தருக்குக் கீர்த்தியாகவும், நிர்மூலமாகாத நித்திய அடையாளமாகவும் இ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, தாகமாயிருக்கிறவர்களே, நீங்கள் எல்லாரும் தண்ணீர்களண்டைக்கு வாருங்கள்; பணமில்லாதவர்களே, நீங்கள் வந்து, வாங்கிச் சாப்பிடுங்கள்; நீங்கள் வந்து, பணமுமின்றி விலையுமின்றித் திராட்சரசமும் பாலும்கொள்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ப்பமல்லாததற்காகப் பணத்தையும், திருப்திசெய்யாத பொருளுக்காக உங்கள் பிரயாசத்தையும் செலவழிப்பானேன்? நீங்கள் எனக்குக் கவனமாய்ச் செவிகொடுத்து நலமானதைச் சாப்பிடுங்கள்; அப்பொழுது உங்கள் ஆத்துமா கொழுப்பான பதார்த்தத்தினால் மகிழ்ச்சியா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ப்பமல்லாததற்காகப் பணத்தையும், திருப்திசெய்யாத பொருளுக்காக உங்கள் பிரயாசத்தையும் செலவழிப்பானேன்? நீங்கள் எனக்குக் கவனமாய்ச் செவிகொடுத்து நலமானதைச் சாப்பிடுங்கள்; அப்பொழுது உங்கள் ஆத்துமா கொழுப்பான பதார்த்தத்தினால் மகிழ்ச்சியா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ப்பமல்லாததற்காகப் பணத்தையும், திருப்திசெய்யாத பொருளுக்காக உங்கள் பிரயாசத்தையும் செலவழிப்பானேன்? நீங்கள் எனக்குக் கவனமாய்ச் செவிகொடுத்து நலமானதைச் சாப்பிடுங்கள்; அப்பொழுது உங்கள் ஆத்துமா கொழுப்பான பதார்த்தத்தினால் மகிழ்ச்சிய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் செவியைச் சாய்த்து, என்னிடத்தில் வாருங்கள்: கேளுங்கள், அப்பொழுது உங்கள் ஆத்துமா பிழைக்கும்; தாவீதுக்கு அருளின நிச்சயமான கிருபைகளை உங்களுக்கு நித்திய உடன்படிக்கையாக ஏற்படுத்த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் செவியைச் சாய்த்து, என்னிடத்தில் வாருங்கள்: கேளுங்கள், அப்பொழுது உங்கள் ஆத்துமா பிழைக்கும்; தாவீதுக்கு அருளின நிச்சயமான கிருபைகளை உங்களுக்கு நித்திய உடன்படிக்கையாக ஏற்படுத்து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அவரை ஜனக்கூட்டங்களுக்குச் சாட்சியாகவும், ஜனங்களுக்குத் தலைவராகவும் அதிபதியாகவும் ஏற்படுத்தின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0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వెరుగని జనులను నీవు పిలిచెదవు నిన్నెరుగని జనులు యెహోవా నిన్ను మహిమపరచగా చూచి నీ దేవుడ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నుబట్టి ఇశ్రాయేలు పరిశుద్ధ దేవునిబట్టి నీయొద్దకు పరుగెత్తి వచ్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యెహోవా మీకు దొరుకు కాలమునందు ఆయనను వెదకుడి ఆయన సమీపములో ఉండగా ఆయనను వేడు 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భక్తిహీనులు తమ మార్గమును విడువవలెను దుష్టులు తమ తలంపులను మానవలెను వారు యెహోవావైపు తిరిగినయెడల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 యందు జాలిపడును వారు మన దేవునివైపు తిరిగినయెడల ఆయన బహుగా క్షమ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ా తలంపులు మీ తలంపులవంటిని కావు మీ త్రోవలు నా త్రోవలవంటిని కావు ఇదే యెహోవా వాక్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కాశములు భూమికిపైన ఎంత యెత్తుగా ఉన్నవో మీ మార్గములకంటె నా మార్గములు మీ తలంపులకంటె నా తలంపులు అం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త్తుగా ఉ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ర్షమును హిమమును ఆకాశమునుండి వచ్చి అక్కడికి ఏలాగు మరలక భూమిని తడిపి విత్తువానికి విత్తన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ుజించువానికి ఆహారమును కలుగుటకై అది చిగిర్చి వర్ధిల్లునట్లు చేయునో ఆలాగే నా నోటనుండి వచ్చువచన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ప్పిగొనినవారలారా, నీళ్లయొద్దకు రండి రూకలులేనివారలారా, మీరు వచ్చి కొని భోజనము చేయుడి. రండి, రూక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ిష్ఫలముగా నాయొద్దకు మరలక అది నాకు అనుకూలమైనదాని నెరవేర్చును నేను పంపిన కార్యమును సఫలమ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ీరు సంతోషముగా బయలువెళ్లుదురు సమాధానము పొంది తోడుకొని పోబడుదురు మీ యెదుట పర్వతములును మెట్ట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గీతనాదము చేయును పొలములోని చెట్లన్నియు చప్పట్లు కొ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ుండ్లచెట్లకు బదులుగా దేవదారువృక్షములు మొలు చును దురదగొండిచెట్లకు బదులుగా గొంజివృక్షములు ఎ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ను అది యెహోవాకు ఖ్యాతిగాను ఆయనకు కొట్టివేయబడని నిత్యమైన జ్ఞాపక సూచన గాను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పోయినను ఏమియు నియ్యకయే ద్రాక్షారసమును పాలను 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హారము కానిదానికొరకు మీ రేల రూకలిచ్చెదరు? సంతుష్టి కలుగజేయనిదానికొరకు మీ కష్టార్జితమును ఎందు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యయపరచెదరు? నా మాట జాగ్రత్తగా ఆలకించి మంచి పదార్థము భుజించుడి మీ ప్రాణముసారమైనదానియ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ుఖింపనియ్య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చెవియొగ్గి నాయొద్దకు రండి మీరు వినినయెడల మీరు బ్రదుకుదురు నేను మీతో నిత్యనిబంధన చేసెదను దావీద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పిన శాశ్వతకృపను మీకు చూప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ఇదిగో జనములకు సాక్షిగా అతని నియమించితిని జనములకు రాజుగాను అధిపతిగాను అతని నియమించి త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2026-08-01T14:30:59Z</dcterms:created>
  <dcterms:modified xsi:type="dcterms:W3CDTF">2026-08-01T14:30:59Z</dcterms:modified>
  <dc:title>ஏசாயா : 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