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presProps" Target="presProps.xml"/>
  <Relationship Id="rId59" Type="http://schemas.openxmlformats.org/officeDocument/2006/relationships/viewProps" Target="viewProps.xml"/>
  <Relationship Id="rId6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ேவன் வெளிச்சம் உண்டாகக்கடவது என்றார், வெளிச்சம் உண்டாயிற்ற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வெளிச்சம் நல்லது என்று தேவன் கண்டார்; வெளிச்சத்தையும் இருளையும் தேவன் வெவ்வேறாகப் பிரித்த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ேவன் வெளிச்சத்துக்குப் பகல் என்று பேரிட்டார், இருளுக்கு இரவு என்று பேரிட்டார்; சாயங்காலமும் விடியற்காலமுமாகி முதலாம் நாள் ஆயிற்ற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ேவன் வெளிச்சத்துக்குப் பகல் என்று பேரிட்டார், இருளுக்கு இரவு என்று பேரிட்டார்; சாயங்காலமும் விடியற்காலமுமாகி முதலாம் நாள் ஆயிற்ற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ன்பு தேவன்: நமது சாயலாகவும் நமது ரூபத்தின்படியேயும் மனுஷனை உண்டாக்குவோமாக; அவர்கள் சமுத்திரத்தின் மச்சங்களையும், ஆகாயத்துப் பறவைகளையும், மிருகஜீவன்களையும், பூமியனைத்தையும், பூமியின்மேல் ஊரும் சகலப் பிராணிகளையும் ஆளக்கடவர்கள்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ன்பு தேவன்: நமது சாயலாகவும் நமது ரூபத்தின்படியேயும் மனுஷனை உண்டாக்குவோமாக; அவர்கள் சமுத்திரத்தின் மச்சங்களையும், ஆகாயத்துப் பறவைகளையும், மிருகஜீவன்களையும், பூமியனைத்தையும், பூமியின்மேல் ஊரும் சகலப் பிராணிகளையும் ஆளக்கடவர்கள்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ன்பு தேவன்: நமது சாயலாகவும் நமது ரூபத்தின்படியேயும் மனுஷனை உண்டாக்குவோமாக; அவர்கள் சமுத்திரத்தின் மச்சங்களையும், ஆகாயத்துப் பறவைகளையும், மிருகஜீவன்களையும், பூமியனைத்தையும், பூமியின்மேல் ஊரும் சகலப் பிராணிகளையும் ஆளக்கடவர்கள்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ேவன் தம்முடைய சாயலாக மனுஷனைச் சிருஷ்டித்தார், அவனைத் தேவசாயலாகவே சிருஷ்டித்தார், ஆணும் பெண்ணுமாக அவர்களைச் சிருஷ்டித்த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ேவன் தம்முடைய சாயலாக மனுஷனைச் சிருஷ்டித்தார், அவனைத் தேவசாயலாகவே சிருஷ்டித்தார், ஆணும் பெண்ணுமாக அவர்களைச் சிருஷ்டித்த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பு தேவன் ஜலத்தின் மத்தியில் ஆகாயவிரிவு உண்டாகக்கடவது என்றும், அது ஜலத்தினின்று ஜலத்தைப் பிரிக்கக்கடவது என்றும் சொன்ன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தியிலே தேவன் வானத்தையும் பூமியையும் சிருஷ்டித்த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வன் ஆகாய விரிவை உண்டு பண்ணி, ஆகாயவிரிவுக்குக் கீழே இருக்கிற ஜலத்திற்கும் ஆகாயவிரிவுக்கு மேலே இருக்கிற ஜலத்திற்கும் பிரிவுண்டாக்கினார்; அது அப்படியே ஆயிற்ற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வன் ஆகாய விரிவை உண்டு பண்ணி, ஆகாயவிரிவுக்குக் கீழே இருக்கிற ஜலத்திற்கும் ஆகாயவிரிவுக்கு மேலே இருக்கிற ஜலத்திற்கும் பிரிவுண்டாக்கினார்; அது அப்படியே ஆயிற்ற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ின்பு தேவன் அவர்களை நோக்கி: நீங்கள் பலுகிப்பெருகி, பூமியை நிரப்பி, அதைக் கீழ்ப்படுத்தி, சமுத்திரத்தின் மச்சங்களையும் ஆகாயத்துப் பறவைகளையும், பூமியின்மேல் நடமாடுகிற சகல ஜீவஜந்துக்களையும் ஆண்டுகொள்ளுங்கள் என்று சொல்லி அவர்களை ஆசீர்வதித்த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ின்பு தேவன் அவர்களை நோக்கி: நீங்கள் பலுகிப்பெருகி, பூமியை நிரப்பி, அதைக் கீழ்ப்படுத்தி, சமுத்திரத்தின் மச்சங்களையும் ஆகாயத்துப் பறவைகளையும், பூமியின்மேல் நடமாடுகிற சகல ஜீவஜந்துக்களையும் ஆண்டுகொள்ளுங்கள் என்று சொல்லி அவர்களை ஆசீர்வதித்த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ின்னும் தேவன்: இதோ, பூமியின்மேல் எங்கும் விதைதரும் சகலவிதப் பூண்டுகளையும், விதைதரும் கனிமரங்களாகிய சகலவித விருட்சங்களையும் உங்களுக்குக் கொடுத்தேன், அவைகள் உங்களுக்கு ஆகாரமாயிருக்கக்கடவது;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ின்னும் தேவன்: இதோ, பூமியின்மேல் எங்கும் விதைதரும் சகலவிதப் பூண்டுகளையும், விதைதரும் கனிமரங்களாகிய சகலவித விருட்சங்களையும் உங்களுக்குக் கொடுத்தேன், அவைகள் உங்களுக்கு ஆகாரமாயிருக்கக்கடவது;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ூமியிலுள்ள சகல மிருகஜீவன்களுக்கும், ஆகாயத்திலுள்ள சகல பறவைகளுக்கும், பூமியின்மேல் ஊரும் பிராணிகள் எல்லாவற்றிற்கும் பசுமையான சகல பூண்டுகளையும் ஆகாரமாகக் கொடுத்தேன் என்றார்; அது அப்படியே ஆயிற்ற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ூமியிலுள்ள சகல மிருகஜீவன்களுக்கும், ஆகாயத்திலுள்ள சகல பறவைகளுக்கும், பூமியின்மேல் ஊரும் பிராணிகள் எல்லாவற்றிற்கும் பசுமையான சகல பூண்டுகளையும் ஆகாரமாகக் கொடுத்தேன் என்றார்; அது அப்படியே ஆயிற்ற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ேவன் ஆகாயவிரிவுக்கு வானம் என்று பேரிட்டார்; சாயங்காலமும் விடியற்காலமுமாகி இரண்டாம் நாள் ஆயிற்ற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தேவன் தாம் உண்டாக்கின எல்லாவற்றையும் பார்த்தார், அது மிகவும் நன்றாயிருந்தது; சாயங்காலமும் விடியற்காலமுமாகி ஆறாம் நாள் ஆயிற்ற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ூமியானது ஒழுங்கின்மையும் வெறுமையுமாய் இருந்தது; ஆழத்தின்மேல் இருள் இருந்தது; தேவ ஆவியானவர் ஜலத்தின்மேல் அசைவாடிக்கொண்டிருந்த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தேவன் தாம் உண்டாக்கின எல்லாவற்றையும் பார்த்தார், அது மிகவும் நன்றாயிருந்தது; சாயங்காலமும் விடியற்காலமுமாகி ஆறாம் நாள் ஆயிற்ற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பு தேவன் வானத்தின் கீழே இருக்கிற ஜலம் ஓரிடத்தில் சேரவும், வெட்டாந்தரை காணப்படவும் கடவது என்றார்; அது அப்படியே ஆயிற்ற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பு தேவன் வானத்தின் கீழே இருக்கிற ஜலம் ஓரிடத்தில் சேரவும், வெட்டாந்தரை காணப்படவும் கடவது என்றார்; அது அப்படியே ஆயிற்ற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ன் வெட்டாந்தரைக்குப் பூமி என்றும், சேர்ந்த ஜலத்திற்குச் சமுத்திரம் என்றும் பேரிட்டார்; தேவன் அது நல்லது என்று கண்ட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ன் வெட்டாந்தரைக்குப் பூமி என்றும், சேர்ந்த ஜலத்திற்குச் சமுத்திரம் என்றும் பேரிட்டார்; தேவன் அது நல்லது என்று கண்ட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தேவன்: பூமியானது புல்லையும், விதையைப் பிறப்பிக்கும் பூண்டுகளையும், பூமியின்மேல் தங்களில் தங்கள் விதையையுடைய கனிகளைத் தங்கள் தங்கள் ஜாதியின்படியே கொடுக்கும் கனிவிருட்சங்களையும் முளைப்பிக்கக்கடவது என்றார்; அது அப்படியே ஆயிற்ற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தேவன்: பூமியானது புல்லையும், விதையைப் பிறப்பிக்கும் பூண்டுகளையும், பூமியின்மேல் தங்களில் தங்கள் விதையையுடைய கனிகளைத் தங்கள் தங்கள் ஜாதியின்படியே கொடுக்கும் கனிவிருட்சங்களையும் முளைப்பிக்கக்கடவது என்றார்; அது அப்படியே ஆயிற்ற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ூமியானது புல்லையும், தங்கள் ஜாதியின்படியே விதையைப் பிறப்பிக்கும் பூண்டுகளையும் தங்கள் தங்கள் ஜாதியின்படியே தங்களில் தங்கள் விதையையுடைய கனிகளைக் கொடுக்கும் விருட்சங்களையும் முளைப்பித்தது; தேவன் அது நல்லது என்று கண்ட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ூமியானது புல்லையும், தங்கள் ஜாதியின்படியே விதையைப் பிறப்பிக்கும் பூண்டுகளையும் தங்கள் தங்கள் ஜாதியின்படியே தங்களில் தங்கள் விதையையுடைய கனிகளைக் கொடுக்கும் விருட்சங்களையும் முளைப்பித்தது; தேவன் அது நல்லது என்று கண்ட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ாயங்காலமும் விடியற்காலமுமாகி மூன்றாம் நாள் ஆயிற்ற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ூமியானது ஒழுங்கின்மையும் வெறுமையுமாய் இருந்தது; ஆழத்தின்மேல் இருள் இருந்தது; தேவ ஆவியானவர் ஜலத்தின்மேல் அசைவாடிக்கொண்டிருந்த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தேவன் பகலுக்கும் இரவுக்கும் வித்தியாசம் உண்டாகத்தக்கதாக வானம் என்கிற ஆகாய விரிவிலே சுடர்கள் உண்டாகக்கடவது, அவைகள் அடையாளங்களுக்காகவும் காலங்களையும் நாட்களையும் வருஷங்களையும் குறிக்கிறதற்காகவும் இருக்கக்கடவது என்ற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தேவன் பகலுக்கும் இரவுக்கும் வித்தியாசம் உண்டாகத்தக்கதாக வானம் என்கிற ஆகாய விரிவிலே சுடர்கள் உண்டாகக்கடவது, அவைகள் அடையாளங்களுக்காகவும் காலங்களையும் நாட்களையும் வருஷங்களையும் குறிக்கிறதற்காகவும் இருக்கக்கடவது என்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ைகள் பூமியின்மேல் பிரகாசிக்கும்படிக்கு வானம் என்கிற ஆகாய விரிவிலே சுடர்களாயிருக்கக்கடவது என்றார்; அது அப்படியே ஆயிற்ற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ேவன் பகலை ஆளப் பெரிய சுடரும் இரவை ஆளச் சிறிய சுடரும் ஆகிய இரண்டு மகத்தான சுடர்களையும் நட்சத்திரங்களையும் உண்டாக்கின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ேவன் பகலை ஆளப் பெரிய சுடரும் இரவை ஆளச் சிறிய சுடரும் ஆகிய இரண்டு மகத்தான சுடர்களையும் நட்சத்திரங்களையும் உண்டாக்கின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ைகள் பூமியின்மேல் பிரகாசிக்கவும்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கலையும் இரவையும் ஆளவும், வெளிச்சத்துக்கும் இருளுக்கும் வித்தியாசம் உண்டாக்கவும், தேவன் அவைகளை வானம் என்கிற ஆகாய விரிவிலே வைத்தார்; தேவன் அது நல்லது என்று கண்ட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கலையும் இரவையும் ஆளவும், வெளிச்சத்துக்கும் இருளுக்கும் வித்தியாசம் உண்டாக்கவும், தேவன் அவைகளை வானம் என்கிற ஆகாய விரிவிலே வைத்தார்; தேவன் அது நல்லது என்று கண்ட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சாயங்காலமும் விடியற்காலமுமாகி நாலாம் நாள் ஆயிற்ற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ன்பு தேவன்: நீந்தும் ஜீவஜந்துக்களையும், பூமியின்மேல் வானம் என்கிற ஆகாயவிரிவிலே பறக்கும் பறவைகளையும், ஜலமானது திரளாய் ஜநிப்பிக்கக்கடவது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சாயங்காலமும் விடியற்காலமுமாகி ஐந்தாம் நாள் ஆயிற்ற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ன்பு தேவன்: நீந்தும் ஜீவஜந்துக்களையும், பூமியின்மேல் வானம் என்கிற ஆகாயவிரிவிலே பறக்கும் பறவைகளையும், ஜலமானது திரளாய் ஜநிப்பிக்கக்கடவது என்ற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ேவன், மகா மச்சங்களையும் ஜலத்தில் தங்கள் தங்கள் ஜாதியின்படியே திரளாய் ஜநிப்பிக்கப்பட்ட சகலவித நீர் வாழும் ஜந்துக்களையும் சிறகுள்ள ஜாதி ஜாதியான சகலவிதப்பட்சிகளையும் சிருஷ்டித்தார்; தேவன் அது நல்லது என்று கண்ட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ேவன், மகா மச்சங்களையும் ஜலத்தில் தங்கள் தங்கள் ஜாதியின்படியே திரளாய் ஜநிப்பிக்கப்பட்ட சகலவித நீர் வாழும் ஜந்துக்களையும் சிறகுள்ள ஜாதி ஜாதியான சகலவிதப்பட்சிகளையும் சிருஷ்டித்தார்; தேவன் அது நல்லது என்று கண்ட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ேவன், மகா மச்சங்களையும் ஜலத்தில் தங்கள் தங்கள் ஜாதியின்படியே திரளாய் ஜநிப்பிக்கப்பட்ட சகலவித நீர் வாழும் ஜந்துக்களையும் சிறகுள்ள ஜாதி ஜாதியான சகலவிதப்பட்சிகளையும் சிருஷ்டித்தார்; தேவன் அது நல்லது என்று கண்டா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ேவன் அவைகளை ஆசீர்வதித்து, நீங்கள் பலுகிப் பெருகி, சமுத்திர ஜலத்தை நிரப்புங்கள் என்றும், பறவைகள் பூமியில் பெருகக்கடவது என்றும் சொன்ன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ேவன் அவைகளை ஆசீர்வதித்து, நீங்கள் பலுகிப் பெருகி, சமுத்திர ஜலத்தை நிரப்புங்கள் என்றும், பறவைகள் பூமியில் பெருகக்கடவது என்றும் சொன்ன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ன்பு தேவன்: பூமியானது ஜாதிஜாதியான ஜீவஜந்துக்களாகிய நாட்டு மிருகங்களையும், ஊரும் பிராணிகளையும், காட்டு மிருகங்களையும் ஜாதிஜாதியாகப் பிறப்பிக்கக்கடவது என்றார்; அது அப்படியே ஆயிற்ற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ன்பு தேவன்: பூமியானது ஜாதிஜாதியான ஜீவஜந்துக்களாகிய நாட்டு மிருகங்களையும், ஊரும் பிராணிகளையும், காட்டு மிருகங்களையும் ஜாதிஜாதியாகப் பிறப்பிக்கக்கடவது என்றார்; அது அப்படியே ஆயிற்ற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ேவன் பூமியிலுள்ள ஜாதிஜாதியான காட்டு மிருகங்களையும் ஜாதிஜாதியான நாட்டு மிருகங்களையும், பூமியில் ஊரும் பிராணிகள் எல்லாவற்றையும் உண்டாக்கினார்; தேவன் அது நல்லது என்று கண்ட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ேவன் பூமியிலுள்ள ஜாதிஜாதியான காட்டு மிருகங்களையும் ஜாதிஜாதியான நாட்டு மிருகங்களையும், பூமியில் ஊரும் பிராணிகள் எல்லாவற்றையும் உண்டாக்கினார்; தேவன் அது நல்லது என்று கண்ட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12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तब परमेश्वर ने कहा, उजियाला हो: तो उजियाला हो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परमेश्वर ने उजियाले को देखा कि अच्छा है; और परमेश्वर ने उजियाले को अन्धियारे से अलग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परमेश्वर ने उजियाले को दिन और अन्धियारे को रात कहा। तथा सांझ हुई फिर भोर हुआ। इस प्रकार पहिल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िन हो ग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फिर परमेश्वर ने कहा, हम मनुष्य को अपने स्वरूप के अनुसार अपनी समानता में बनाएं; और वे समुद्र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छलियों, और आकाश के पक्षियों, और घरेलू पशुओं, और सारी पृथ्वी पर, और सब रेंगने वाले जन्तुओं पर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ृथ्वी पर रेंगते हैं, अधिकार रख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तब परमेश्वर ने मनुष्य को अपने स्वरूप के अनुसार उत्पन्न किया, अपने ही स्वरूप के अनुसार परमेश्व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े उसको उत्पन्न किया, नर और नारी करके उसने मनुष्यों की सृष्टि क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फिर परमेश्वर ने कहा, जल के बीच एक ऐसा अन्तर हो कि जल दो भाग हो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आदि में परमेश्वर ने आकाश और पृथ्वी की सृष्टि क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तब परमेश्वर ने एक अन्तर करके उसके नीचे के जल और उसके ऊपर के जल को अलग अलग किया; और वैसा ही ह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और परमेश्वर ने उन को आशीष दी: और उन से कहा, फूलो-फलो, और पृथ्वी में भर जाओ, और उसको अपने वश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 लो; और समुद्र की मछलियों, तथा आकाश के पक्षियों, और पृथ्वी पर रेंगने वाले सब जन्तुओ पर अधिकार रख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फिर परमेश्वर ने उन से कहा, सुनो, जितने बीज वाले छोटे छोटे पेड़ सारी पृथ्वी के ऊपर हैं और जित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ृक्षों में बीज वाले फल होते हैं, वे सब मैं ने तुम को दिए हैं; वे तुम्हारे भोजन के लिये हैं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और जितने पृथ्वी के पशु, और आकाश के पक्षी, और पृथ्वी पर रेंगने वाले जन्तु हैं, जिन में जीवन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ाण हैं, उन सब के खाने के लिये मैं ने सब हरे हरे छोटे पेड़ दिए हैं; और वैसा ही हो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परमेश्वर ने उस अन्तर को आकाश कहा। तथा सांझ हुई फिर भोर हुआ। इस प्रकार दूसरा दिन हो ग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तब परमेश्वर ने जो कुछ बनाया था, सब को देखा, तो क्या देखा, कि वह बहुत ही अच्छा है। तथा सांझ हु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पृथ्वी बेडौल और सुनसान पड़ी थी; और गहरे जल के ऊपर अन्धियारा था: तथा परमेश्वर का आत्मा जल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र भोर हुआ। इस प्रकार छठवां दिन हो ग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फिर परमेश्वर ने कहा, आकाश के नीचे का जल एक स्थान में इकट्ठा हो जाए और सूखी भूमि दिखाई दे; और वैस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ी हो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परमेश्वर ने सूखी भूमि को पृथ्वी कहा; तथा जो जल इकट्ठा हुआ उसको उसने समुद्र कहा: और परमेश्व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े देखा कि अच्छ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फिर परमेश्वर ने कहा, पृथ्वी से हरी घास, तथा बीज वाले छोटे छोटे पेड़, और फलदाई वृक्ष भी जिनके बी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्ही में एक एक की जाति के अनुसार होते हैं पृथ्वी पर उगें; और वैसा ही हो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तो पृथ्वी से हरी घास, और छोटे छोटे पेड़ जिन में अपनी अपनी जाति के अनुसार बीज होता है, और फलदा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ृक्ष जिनके बीज एक एक की जाति के अनुसार उन्ही में होते हैं उगे; और परमेश्वर ने देखा कि अच्छ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तथा सांझ हुई फिर भोर हुआ। इस प्रकार तीसरा दिन हो ग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ऊपर मण्डला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फिर परमेश्वर ने कहा, दिन को रात से अलग करने के लिये आकाश के अन्तर में ज्योतियां हों; और व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िन्हों, और नियत समयों, और दिनों, और वर्षों के कारण हो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और वे ज्योतियां आकाश के अन्तर में पृथ्वी पर प्रकाश देने वाली भी ठहरें; और वैसा ही हो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तब परमेश्वर ने दो बड़ी ज्योतियां बनाईं; उन में से बड़ी ज्योति को दिन पर प्रभुता करने के लिये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छोटी ज्योति को रात पर प्रभुता करने के लिये बनाया: और तारागण को भी बन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परमेश्वर ने उन को आकाश के अन्तर में इसलिये रखा कि वे पृथ्वी पर प्रकाश दे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तथा दिन और रात पर प्रभुता करें और उजियाले को अन्धियारे से अलग करें: और परमेश्वर ने देखा कि अच्छ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तथा सांझ हुई फिर भोर हुआ। इस प्रकार चौथा दिन हो ग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फिर परमेश्वर ने कहा, जल जीवित प्राणियों से बहुत ही भर जाए, और पक्षी पृथ्वी के ऊपर आकाश के अन्त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तथा सांझ हुई फिर भोर हुआ। इस प्रकार पांचवां दिन हो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उड़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इसलिये परमेश्वर ने जाति जाति के बड़े बड़े जल-जन्तुओं की, और उन सब जीवित प्राणियों की भी सृष्ट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जो चलते फिरते हैं जिन से जल बहुत ही भर गया और एक एक जाति के उड़ने वाले पक्षियों की भी सृष्टि की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परमेश्वर ने देखा कि अच्छ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और परमेश्वर ने यह कहके उनको आशीष दी, कि फूलो-फलो, और समुद्र के जल में भर जाओ, और पक्षी पृथ्वी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ढ़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फिर परमेश्वर ने कहा, पृथ्वी से एक एक जाति के जीवित प्राणी, अर्थात घरेलू पशु, और रेंगने वाल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न्तु, और पृथ्वी के वनपशु, जाति जाति के अनुसार उत्पन्न हों; और वैसा ही हो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सो परमेश्वर ने पृथ्वी के जाति जाति के वन पशुओं को, और जाति जाति के घरेलू पशुओं को, और जाति जात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भूमि पर सब रेंगने वाले जन्तुओं को बनाया: और परमेश्वर ने देखा कि अच्छ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2026-08-03T22:09:27Z</dcterms:created>
  <dcterms:modified xsi:type="dcterms:W3CDTF">2026-08-03T22:09:27Z</dcterms:modified>
  <dc:title>उत्पत्ति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