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னாந்தரத்தில் இருக்கிற பட்டயத்தினால் பிராணமோசத்துக்கு ஏதுவானவர்களாய் எங்கள் அப்பத்தைத் தேடுகிறோ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ஞ்சத்தின் கொடுமையினால் எங்கள் தோல் அடுப்பங்கரையைப்போல் கறுத்துப்போயிற்ற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ீயோனில் இருந்த ஸ்திரீகளையும் யூதா பட்டணங்களில் இருந்த கன்னிகைகளையும் அவமானப்படுத்தி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ரபுக்களுடைய கைகளை அவர்கள் கட்டி, அவர்களை ஏறத்தூக்கினார்கள்; முதியோரின் முகங்கள் மதிக்கப்படவி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ாலிபரை ஏந்திரம் அரைக்கக் கொண்டுபோனார்கள்; இளைஞர் விறகு சுமந்து இடறிவிழுகி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ுதியோர்கள் வாசல்களில் உட்காருகிறதும், வாலிபர் கின்னரங்களை வாசிக்கிறதும் நின்றுபோயிற்ற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ங்கள் இருதயத்தின் களிகூருதல் ஒழிந்துபோயிற்று; எங்கள் சந்தோஷம் துக்கமாய் மாறிற்ற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ங்கள் தலையிலிருந்து கிரீடம் விழுந்தது; ஐயோ! நாங்கள் பாவஞ்செய்தோம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ினால் எங்கள் இருதயம் பலட்சயமாயிற்று; அதினால் எங்கள் கண்கள் இருண்டுபோயின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ாழாய்க்கிடக்கிற சீயோன் மலையின்மேல் நரிகள் ஓடித்திரிகி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ாவே, எங்களுக்கு நேரிட்டதை நினைத்தருளும்; எங்கள் நிந்தையை நோக்கிப்பார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ாவே, நீர் என்றென்றைக்கும் இருக்கிறீர்; உம்முடைய சிங்காசனம் தலைமுறை தலைமுறையாக நிலைநிற்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ேவரீர் என்றைக்கும் எங்களை மறந்து, நெடுங்காலமாக எங்களைக் கைவிட்டிருப்பதென்ன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ாவே, எங்களை உம்மிடத்தில் திருப்பிக்கொள்ளும், அப்பொழுது திரும்புவோம்; பூர்வகாலத்திலிருந்தது போல எங்கள் நாட்களைப் புதியவைகளாக்க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ாவே, எங்களை உம்மிடத்தில் திருப்பிக்கொள்ளும், அப்பொழுது திரும்புவோம்; பூர்வகாலத்திலிருந்தது போல எங்கள் நாட்களைப் புதியவைகளாக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ங்களை முற்றிலும் வெறுத்துவிடுவீரோ? எங்கள்பேரில் கடுங்கோபமாயிருக்கிறீரே!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ங்கள் சுதந்தரம் அந்நியர் வசமாகவும், எங்கள் வீடுகள் புறத்தேசத்தார்வசமாகவும் தாண்டிப்போயின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ிக்கற்றவர்களானோம், தகப்பன் இல்லை; எங்கள் தாய்கள் விதவைகளைப்போல இருக்கிற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ங்கள் தண்ணீரைப் பணத்துக்கு வாங்கிக் குடிக்கிறோம்; எங்கள் விறகு விலைக்கிரயமாய் வருகிற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ாரஞ்சுமந்து எங்கள் கழுத்து நோகிறது; நாங்கள் உழைக்கிறோம், எங்களுக்கு இளைப்பாறுதல் இல்ல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த்தால் திருப்தியாகும்படி எகிப்தியருக்கும் அசீரியருக்கும் எங்களைக் கையளித்தோ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ங்கள் பிதாக்கள் பாவஞ்செய்து மாண்டுபோனார்கள்; நாங்கள் அவர்களுடைய அக்கிரமங்களைச் சுமக்கிற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டிமைகள் எங்களை ஆளுகிறார்கள்; எங்களை அவர்கள் கையிலிருந்து விடுவிப்பாரி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31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லம்பல்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जंगल में की तलवार के कारण हम अपने प्राण जोखिम में डाल कर भोजनवस्तु ले आ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லம்பல்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भूख की झुलसाने वाली आग के कारण, हमारा चमड़ा तंदूर की नाईं काला हो ग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லம்பல்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सिय्योन में स्त्रियां, और यहूदा के नगरों में कुमारियां भ्रष्ट की गई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லம்பல்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हाकिम हाथ के बल टांगे गए हैं; और पुरनियों का कुछ भी आदर नहीं किय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லம்பல்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जवानों को चक्की चलानी पड़ती है; और लड़के-बाले लकड़ी का बोझ उठाते हुए लडखड़ा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லம்பல்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अब फाटक पर पुरनिये नहीं बैठते, न जवानों का गीत सुनाईं पड़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லம்பல்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हमारे मन का हर्ष जाता रहा, हमारा नाचना विलाप में बदल ग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லம்பல்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हमारे सिर पर का मुकुट गिर पड़ा है; हम पर हाय, क्योंकि हम ने पाप किया है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லம்பல்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इस कारण हमारा हृदय निर्बल हो गया है, इन्हीं बातों से हमारी आंखें धुंधली पड़ गई है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லம்பல்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क्योंकि सिय्योन पर्वत उजाड़ पड़ा है; उस में सियार घूम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லம்பல்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हे यहोवा, स्मरण कर कि हम पर क्या क्या बीता है; हमारी ओर दृष्टि कर के हमारी नामधराई को देख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லம்பல்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परन्तु हे यहोवा, तू तो सदा तक विराजमान रहेगा; तेरा राज्य पीढ़ी-पीढ़ी बना रह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லம்பல்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तू ने क्यों हम को सदा के लिये भुला दिया है, और क्यों बहुत काल के लिये हमें छोड़ दिय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லம்பல்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हे यहोवा, हम को अपनी ओर फेर, तब हम फिर सुधर जाएंगे। प्राचीनकाल की नाईं हमारे दिन बदल कर ज्यो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லம்பல்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्यों कर द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லம்பல்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क्या तू ने हमें बिल्कुल त्याग दिया है? क्या तू हम से अत्यन्त क्रोधित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லம்பல்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हमारा भाग परदेशियों का हो गया ओर हमारे घर परायों के हो गए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லம்பல்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हम अनाथ और पिताहीन हो गए; हमारी माताएं विधवा सी हो गई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லம்பல்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हम मोल ले कर पानी पीते हैं, हम को लकड़ी भी दाम से मिलत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லம்பல்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खदेड़ने वाले हमारी गर्दन पर टूट पड़े हैं; हम थक गए हैं, हमें विश्राम नहीं मिल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லம்பல்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हम स्वयं मिस्र के आधीन हो गए, और अश्शूर के भी, ताकि पेट भर सक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லம்பல்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हमारे पुरखाओं ने पाप किया, ओर मर मिटे हैं; परन्तु उनके अधर्म के कामों का भार हम को उठाना पड़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லம்பல்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हमारे ऊपर दास अधिकार रखते हैं; उनके हाथ से कोई हमें नहीं छुड़ा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லம்பல்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2026-08-03T00:27:21Z</dcterms:created>
  <dcterms:modified xsi:type="dcterms:W3CDTF">2026-08-03T00:27:21Z</dcterms:modified>
  <dc:title>புலம்பல்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