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7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லிபன் தன் வழியை எதனால் சுத்தம் பண்ணுவான்
வசனத்தின்படி தன்னை காத்துக் கொள்வதால் தா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சனத்தின்படி நடக்கும் உத்தம இதயம் உள்ளவன்
பாக்கியவான் (3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மாணங்களின் படியே நடக்கும் மனிதன் பாக்கியவான் 
பாக்கியவான் (3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விரோதமாய் பாவம் செய்யாதபடி
வார்த்தையில் இதயத்தில் வைப்போன் பாக்கியவா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2026-07-30T21:37:59Z</dcterms:created>
  <dcterms:modified xsi:type="dcterms:W3CDTF">2026-07-30T21:37:59Z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