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பிரதான ஆசாரியர் ஜனத்தின் வேதபாரகர் எல்லாரையும் கூடி வரச்செய்து: கிறிஸ்துவானவர் எங்கே பிறப்பார் என்று அவர்களிடத்தில் விசாரித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 அவர்கள்: யூதேயாவிலுள்ள பெத்லகேமிலே பிறப்பார்; அதேனென்றால்: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ூதேயா தேசத்திலுள்ள பெத்லகேமே, யூதாவின் பிரபுக்களில் நீ சிறியதல்ல; என் ஜனமாகிய இஸ்ரவேலை ஆளும் பிரபு உன்னிடத்தில் இருந்து புறப்படுவார் என்று, தீர்க்கதரிசியினால் எழுதப்பட்டிருக்கிறது என்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ூதேயா தேசத்திலுள்ள பெத்லகேமே, யூதாவின் பிரபுக்களில் நீ சிறியதல்ல; என் ஜனமாகிய இஸ்ரவேலை ஆளும் பிரபு உன்னிடத்தில் இருந்து புறப்படுவார் என்று, தீர்க்கதரிசியினால் எழுதப்பட்டிருக்கிறது என்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ஏரோது, சாஸ்திரிகளை ரகசியமாய் அழைத்து, நட்சத்திரம் காணப்பட்ட காலத்தைக் குறித்து அவர்களிடத்தில் திட்டமாய் விசாரித்து: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ஏரோது, சாஸ்திரிகளை ரகசியமாய் அழைத்து, நட்சத்திரம் காணப்பட்ட காலத்தைக் குறித்து அவர்களிடத்தில் திட்டமாய் விசாரித்து: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போய், பிள்ளையைக்குறித்துத் திட்டமாய் விசாரியுங்கள்; நீங்கள் அதைக் கண்டபின்பு, நானும் வந்து அதைப் பணிந்து கொள்ளும்படி எனக்கு அறிவியுங்கள் என்று சொல்லி, அவர்களைப் பெத்லகேமுக்கு அனுப்பின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போய், பிள்ளையைக்குறித்துத் திட்டமாய் விசாரியுங்கள்; நீங்கள் அதைக் கண்டபின்பு, நானும் வந்து அதைப் பணிந்து கொள்ளும்படி எனக்கு அறிவியுங்கள் என்று சொல்லி, அவர்களைப் பெத்லகேமுக்கு அனுப்பி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ராஜா சொன்னதை அவர்கள் கேட்டுப் போகையில், இதோ, அவர்கள் கிழக்கிலே கண்ட நட்சத்திரம் பிள்ளை இருந்த ஸ்தலத்திற்குமேல் வந்து நிற்கும்வரைக்கும் அவர்களுக்குமுன் சென்ற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ராஜா சொன்னதை அவர்கள் கேட்டுப் போகையில், இதோ, அவர்கள் கிழக்கிலே கண்ட நட்சத்திரம் பிள்ளை இருந்த ஸ்தலத்திற்குமேல் வந்து நிற்கும்வரைக்கும் அவர்களுக்குமுன் சென்ற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ஏரோது ராஜாவின் நாட்களில் யூதேயாவிலுள்ள பெத்லகேமிலே இயேசு பிறந்தபொழுது, கிழக்கிலிருந்து சாஸ்திரிகள் எருசலேமுக்கு வந்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அந்த நட்சத்திரத்தை கண்ட போது, மிகுந்த ஆனந்த சந்தோஷமடைந்த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அந்த வீட்டுக்குள் பிரவேசித்து, பிள்ளையையும் அதின் தாயாகிய மரியாளையும் கண்டு, சாஷ்டாங்கமாய் விழுந்து அதைப் பணிந்துகொண்டு, தங்கள் பொக்கிஷங்களைத் திறந்து, பொன்னையும் தூபவர்க்கத்தையும் வெள்ளைப்போளத்தையும் அதற்குக் காணிக்கையாக வைத்த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அந்த வீட்டுக்குள் பிரவேசித்து, பிள்ளையையும் அதின் தாயாகிய மரியாளையும் கண்டு, சாஷ்டாங்கமாய் விழுந்து அதைப் பணிந்துகொண்டு, தங்கள் பொக்கிஷங்களைத் திறந்து, பொன்னையும் தூபவர்க்கத்தையும் வெள்ளைப்போளத்தையும் அதற்குக் காணிக்கையாக வைத்த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அந்த வீட்டுக்குள் பிரவேசித்து, பிள்ளையையும் அதின் தாயாகிய மரியாளையும் கண்டு, சாஷ்டாங்கமாய் விழுந்து அதைப் பணிந்துகொண்டு, தங்கள் பொக்கிஷங்களைத் திறந்து, பொன்னையும் தூபவர்க்கத்தையும் வெள்ளைப்போளத்தையும் அதற்குக் காணிக்கையாக வைத்த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, அவர்கள் ஏரோதினிடத்திற்குத் திரும்பிப் போகவேண்டாம் என்று சொப்பனத்தில் தேவனால் எச்சரிக்கப்பட்டு, வேறு வழியாய்த் தங்கள் தேசத்திற்குத் திரும்பிப்போ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, அவர்கள் ஏரோதினிடத்திற்குத் திரும்பிப் போகவேண்டாம் என்று சொப்பனத்தில் தேவனால் எச்சரிக்கப்பட்டு, வேறு வழியாய்த் தங்கள் தேசத்திற்குத் திரும்பிப்போ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போனபின்பு, கர்த்தருடைய தூதன் சொப்பனத்தில் யோசேப்புக்குக் காணப்பட்டு: ஏரோது பிள்ளையைக் கொலைசெய்யத் தேடுவான்; ஆதலால் நீ எழுந்து, பிள்ளையையும் அதின் தாயையும் கூட்டிக்கொண்டு எகிப்துக்கு ஓடிப்போய், நான் உனக்குச் சொல்லும் வரைக்கும் அங்கேயே இரு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போனபின்பு, கர்த்தருடைய தூதன் சொப்பனத்தில் யோசேப்புக்குக் காணப்பட்டு: ஏரோது பிள்ளையைக் கொலைசெய்யத் தேடுவான்; ஆதலால் நீ எழுந்து, பிள்ளையையும் அதின் தாயையும் கூட்டிக்கொண்டு எகிப்துக்கு ஓடிப்போய், நான் உனக்குச் சொல்லும் வரைக்கும் அங்கேயே இரு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போனபின்பு, கர்த்தருடைய தூதன் சொப்பனத்தில் யோசேப்புக்குக் காணப்பட்டு: ஏரோது பிள்ளையைக் கொலைசெய்யத் தேடுவான்; ஆதலால் நீ எழுந்து, பிள்ளையையும் அதின் தாயையும் கூட்டிக்கொண்டு எகிப்துக்கு ஓடிப்போய், நான் உனக்குச் சொல்லும் வரைக்கும் அங்கேயே இரு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எழுந்து, இரவிலே பிள்ளையையும் அதின் தாயையும் கூட்டிக்கொண்டு, எகிப்துக்குப் புறப்பட்டுப் போய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ஏரோது ராஜாவின் நாட்களில் யூதேயாவிலுள்ள பெத்லகேமிலே இயேசு பிறந்தபொழுது, கிழக்கிலிருந்து சாஸ்திரிகள் எருசலேமுக்கு வந்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ஏரோதின் மரணபரியந்தம் அங்கே இருந்தான். எகிப்திலிருந்து என்னுடைய குமாரனை வரவழைத்தேன் என்று, தீர்க்கதரிசியின் மூலமாய்க் கர்த்தரால் உரைக்கப்பட்டது நிறைவேறும்படி இப்படி நடந்த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ஏரோதின் மரணபரியந்தம் அங்கே இருந்தான். எகிப்திலிருந்து என்னுடைய குமாரனை வரவழைத்தேன் என்று, தீர்க்கதரிசியின் மூலமாய்க் கர்த்தரால் உரைக்கப்பட்டது நிறைவேறும்படி இப்படி நடந்த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ஏரோது தான் சாஸ்திரிகளால் வஞ்சிக்கப்பட்டதைக் கண்டு, மிகுந்த கோபமடைந்து, ஆட்களை அனுப்பி, தான் சாஸ்திரிகளிடத்தில் திட்டமாய் விசாரித்த காலத்தின்படியே, பெத்லகேமிலும் அதின் சகல எல்லைகளிலுமிருந்த இரண்டு வயதுக்குட்பட்ட எல்லா ஆண்பிள்ளைகளையும் கொலைசெய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ஏரோது தான் சாஸ்திரிகளால் வஞ்சிக்கப்பட்டதைக் கண்டு, மிகுந்த கோபமடைந்து, ஆட்களை அனுப்பி, தான் சாஸ்திரிகளிடத்தில் திட்டமாய் விசாரித்த காலத்தின்படியே, பெத்லகேமிலும் அதின் சகல எல்லைகளிலுமிருந்த இரண்டு வயதுக்குட்பட்ட எல்லா ஆண்பிள்ளைகளையும் கொலைசெய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ஏரோது தான் சாஸ்திரிகளால் வஞ்சிக்கப்பட்டதைக் கண்டு, மிகுந்த கோபமடைந்து, ஆட்களை அனுப்பி, தான் சாஸ்திரிகளிடத்தில் திட்டமாய் விசாரித்த காலத்தின்படியே, பெத்லகேமிலும் அதின் சகல எல்லைகளிலுமிருந்த இரண்டு வயதுக்குட்பட்ட எல்லா ஆண்பிள்ளைகளையும் கொலைசெய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ுலம்பலும் அழுகையும் மிகுந்த துக்கங்கொண்டாடலுமாகிய கூக்குரல் ராமாவிலே கேட்கப்பட்டது; ராகேல் தன் பிள்ளைகளுக்காக அழுது, அவைகள் இல்லாதபடியால் ஆறுதலடையாதிருக்கிறாள் என்று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ரேமியா தீர்க்கதரிசியினால் உரைக்கப்பட்டது அப்பொழுது நிறைவேறிற்ற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ரேமியா தீர்க்கதரிசியினால் உரைக்கப்பட்டது அப்பொழுது நிறைவேறிற்ற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ஏரோது இறந்தபின்பு, கர்த்தருடைய தூதன் எகிப்திலே யோசேப்புக்கு சொப்பனத்தில் காணப்பட்டு: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எழுந்து, பிள்ளையையும் அதின் தாயையும் கூட்டிக்கொண்டு இஸ்ரவேல் தேசத்துக்குப் போ; பிள்ளையின் பிராணனை வாங்கத்தேடினவர்கள் இறந்து போனார்கள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ூதருக்கு ராஜாவாகப் பிறந்திருக்கிறவர் எங்கே? கிழக்கிலே அவருடைய நட்சத்திரத்தைக் கண்டு, அவரைப் பணிந்து கொள்ள வந்தோம் என்ற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எழுந்து, பிள்ளையையும் அதின் தாயையும் கூட்டிக்கொண்டு இஸ்ரவேல் தேசத்துக்குப் போ; பிள்ளையின் பிராணனை வாங்கத்தேடினவர்கள் இறந்து போனார்கள்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எழுந்து, பிள்ளையையும் அதின் தாயையும் கூட்டிக்கொண்டு இஸ்ரவேல் தேசத்துக்கு வந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ிலும், அர்கெலாயு தன் தகப்பனாகிய ஏரோதின் பட்டத்துக்கு வந்து, யூதேயாவில் அரசாளுகிறான் என்று கேள்விப்பட்டு, அங்கே போகப் பயந்தான். அப்பொழுது அவன் சொப்பனத்தில் தேவனால் எச்சரிக்கப்பட்டு, கலிலேயா நாட்டின் புறங்களிலே விலகிப்போய்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ிலும், அர்கெலாயு தன் தகப்பனாகிய ஏரோதின் பட்டத்துக்கு வந்து, யூதேயாவில் அரசாளுகிறான் என்று கேள்விப்பட்டு, அங்கே போகப் பயந்தான். அப்பொழுது அவன் சொப்பனத்தில் தேவனால் எச்சரிக்கப்பட்டு, கலிலேயா நாட்டின் புறங்களிலே விலகிப்போய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ூதருக்கு ராஜாவாகப் பிறந்திருக்கிறவர் எங்கே? கிழக்கிலே அவருடைய நட்சத்திரத்தைக் கண்டு, அவரைப் பணிந்து கொள்ள வந்தோம் என்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ரோதுராஜா அதைக் கேட்டபொழுது, அவனும் அவனோடுகூட எருசலேம் நகரத்தார் அனைவரும் கலங்கி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சரேத்து என்னும் ஊரிலே வந்து வாசம் பண்ணினான். நசரேயன் என்னப்படுவார் என்று, தீர்க்கதரிசிகளால் உரைக்கப்பட்டது நிறைவேறும்படி இப்படி நடந்த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சரேத்து என்னும் ஊரிலே வந்து வாசம் பண்ணினான். நசரேயன் என்னப்படுவார் என்று, தீர்க்கதரிசிகளால் உரைக்கப்பட்டது நிறைவேறும்படி இப்படி நடந்த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பிரதான ஆசாரியர் ஜனத்தின் வேதபாரகர் எல்லாரையும் கூடி வரச்செய்து: கிறிஸ்துவானவர் எங்கே பிறப்பார் என்று அவர்களிடத்தில் விசாரித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85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শীহ (খ্রীষ্ট) কোথায় জন্মগ্রহণ করবেন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াঁরা হেরোদকে বললেন, ‘যিহূদিয়া প্রদেশের বৈত্‌লেহমে, কারণ ভাববাদী সেরকমই লিখে গেছেন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‘আর তুমি যিহূদা প্রদেশের বৈত্‌লেহম, তুমি যিহূদার শাসনকর্তাদের চোখে কোন অংশে নগন্য নও, কারণ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ধ্য থেকে একজন শাসনকর্তা উঠবেন যিনি আমার প্রজা ইস্রায়েলকে চরাবেন৷'" মীখা 5: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খন হেরোদ সেই পণ্ডিতদের সঙ্গে একান্তে দেখা করার জন্য তাঁদের ডেকে পাঠালেন৷ তিনি তাঁদের কাছ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েনে নিলেন ঠিক কোন সময় তারাটা দেখা গিয়ে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এরপর হেরোদ তাদের বৈত্‌লেহমে পাঠিয়ে দিলেন আর বললেন, ‘দেখ, তোমরা সেখানে গিয়ে ভাল করে সেই শিশ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োঁজ কর; আর খোঁজ পেলে, আমাকে জানিয়ে য়েও,. য়েন আমিও সেখানে গিয়ে তাঁকে প্রণাম করতে পারি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াঁরা রাজার কথা শুনে রওনা দিলেন৷ তাঁরা পূর্ব দিকে আকাশে য়ে তারাটা উঠতে দেখেছিলেন, সেটা তাঁ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গে আগে চলল এবং শিশুটি য়েখানে ছিলেন তার ওপরে থাম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হেরোদ যখন রাজা ছিলেন, সেই সময় যিহূদিয়ার বৈত্‌লেহমে যীশুর জন্ম হয়৷ সেই সময় প্রাচ্য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াঁরা সেই তারাটি দেখে আনন্দে আত্মহারা হ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পরে সেই ঘরের মধ্যে ঢুকে শিশুটি ও তাঁর মা মরিয়মকে দেখতে পেয়ে তাঁরা মাথা নত করে তাঁকে প্রণা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েন ও তাঁর উপাসনা করলেন৷ তারপর তাঁদের উপহার সামগ্রী খুলে বের করে তাঁকে সোনা, সুগন্ধি গুগ্গুল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ুগন্ধি নির্যাস উপহার দ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এরপর ঈশ্বর স্বপ্নে তাঁদের সাবধান করে দিলেন য়েন তাঁরা হেরোদের কাছে ফিরে না যান, তাই তাঁরা অ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থে নিজেদের দেশে ফিরে গ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াঁরা চলে যাবার পর প্রভুর এক দূত স্বপ্নে য়োষেফকে দেখা দিয়ে বললেন, ‘ওঠো!’ শিশুটি ও তাঁর ম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 মিশরে পালিয়ে যাও৷ যতদিন না আমি তোমাদের বলি, তোমরা সেখানেই থেকো, কারণ এই শিশুটিকে মেরে ফেল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হেরোদ এর খোঁজ কর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খন য়োষেফ উঠে সেই শিশু ও তাঁর মাকে নিয়ে রাতে মিশরে রওনা হ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য়েকজন পণ্ডিত জেরুশালেমে এসে যীশুর খোঁজ করতে লাগ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আর হেরোদের মৃত্যু না হওয়া পর্যন্ত সেখানে থাকলেন৷ এরূপ ঘটল যাতে ভাববাদীর মাধ্যমে প্রভুর কথা সফ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; প্রভু বললেন, ‘আমি মিশর থেকে আমার পুত্রকে ডেকে আনলাম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হেরোদ যখন দেখলেন য়ে সেই পণ্ডিতরা তাঁকে বোকা বানিয়েছে, তখন তিনি প্রচণ্ড ক্রুদ্ধ হলেন৷ তিনি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ণ্ডিতদের কাছ থেকে য়ে সময়ের কথা জেনেছিলেন, সেই হিসাব মতো দু’বছর ও তার কম বয়সের যত ছেলে বৈত্‌লেহ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 তার আশেপাশের অঞ্চলে ছিল, সকলকে হত্যা করার হুকুম দ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এর ফলে ভাববাদী যিরমিয়র মাধ্যমে ঈশ্বর য়ে কথা বলেছিলেন তা পূর্ণ হল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1 ‘রামায় একটা শব্দ শোনা গেল, কান্নার রোল ও তীব্র হাহাকার, রাহেল তাঁর সন্তানদের জন্য কাঁদ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ি কিছুতেই শান্ত হতে চাইছেন না, কারণ তারা কেউ আর বেঁচে নেই৷’ যিরমিয় 31 : 15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হেরোদ মারা যাবার পর প্রভুর এক দূত মিশরে য়োষেফকে স্বপ্নে দেখা দিয়ে বল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‘ওঠো! এই শিশু ও তাঁর মাকে সঙ্গে নিয়ে ইস্রায়েল দেশে ফিরে যাও, কারণ যাঁরা এই ছেলের প্রাণ নাশ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াঁরা এসে জিজ্ঞেস করলেন, ‘ইহুদীদের য়ে নতুন রাজা জন্মেছেন তিনি কোথায়? কারণ পূর্ব দিকে আকাশে আ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েষ্টা করেছিল তারা সকলে মারা গেছ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তখন য়োষেফ উঠে সেই শিশু ও তাঁর মাকে নিয়ে ইস্রায়েল দেশে গ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কিন্তু য়োষেফ যখন শুনলেন য়ে হেরোদের জায়গায় তাঁর পুত্র আর্খিলায় যিহূদিয়ার রাজা হয়েছে, তখ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ি সেখানে ফিরে যেতে ভয় পেলেন৷ পরে আর এক স্বপ্নে তাঁকে সাবধান করে দেওয়া হ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র তারা দেখে তাঁকে প্রণাম জানাতে এসেছি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রাজা হেরোদ একথা শুনে খুব বিচলিত হলেন এবং তাঁর সঙ্গে জেরুশালেমের সব লোক বিচলিত হ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তখন তিনি গালীলে ফিরে নাসরত্ নগরে বসবাস করতে লাগলেন৷ এই রকম ঘটল য়েন ভাববাদীর মাধ্যমে ঈশ্বর য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েছিলেন তা পূর্ণ হয়: তিনি নাসরতীয়বলে আখ্যাত হ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খন তিনি ইহুদীদের মধ্যে যাঁরা প্রধান যাজক ও ব্যবস্থার শিক্ষক ছিলেন, তাঁদের ডেকে জিজ্ঞেস কর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2026-08-02T20:23:51Z</dcterms:created>
  <dcterms:modified xsi:type="dcterms:W3CDTF">2026-08-02T20:23:51Z</dcterms:modified>
  <dc:title>மத்தேயு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