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பாலன் பிறந்தாரே 
எழிலோடு கண்கள் திறந்தாரே
பனி தூவும் நள்ளிரவுக் குளிரில் 
மனு தேவன் மண்ணில் மலர்ந்தா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இருள் தின்ற இரவில் ஓர் ஒளிமின்னல் 
அருள் சிந்தும் கண்கள் இரு விண் மீன்கள் 
உற்றாரும் உறவொன்றும் இல்லாத பெத்தலையில்
உன்னதரும் துள்ளி அசைந்தா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முன்னணையில் வைகோலே பஞ்சனையோ 
குளிர்வாடை பாடியது தாலேலோ 
மாடடையும் தொழுவத்தில் மண்ணுலகின் மன்னவரே
சிசுவாக மேய்ப்பன் வந்தா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கண் மின்னி பொன் வெள்ளி திசை காட்ட 
மூவரசர் தேடி வந்து பதம் நாட 
ஆட்டிடையர் சிறுகூட்டம் ஆவலுடன் துதிபாட
ஆனந்த அற்புதர் வந்தாரே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2026-07-30T21:40:43Z</dcterms:created>
  <dcterms:modified xsi:type="dcterms:W3CDTF">2026-07-30T21:40:43Z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