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7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ாத ராகங்கள் பாடும்
மீளாத இன்பங்கள் ஆடும் 
கேளாத கீதங்கள் கேட்கும்
மேய்ப்பன் வருகை கூறும்
எந்தன் மீட்பர் வருகின்றார் - (3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திர்ந்திடும் மழலை மலர்ந்திடும் சோலை
தெய்வம் தந்த அழகன்றோ
அன்பு மொழி பேசி அருள் மொழி கூறும்
இறைவனின் அழகன்றோ
ஏங்குதென் நெஞ்சமே தாங்கிடும் தஞ்ச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க்காய் வந்த இன்பத்தின் நிழலே
இளைப்பை ஆற்றிடுமே
தாகத்தை தீர்க்கும் பேரின்ப ஊற்றே
தாகத்தை தீர்த்திடுமே 
அன்பரை காணவே கண்களும் ஏங்கு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2026-07-30T10:31:02Z</dcterms:created>
  <dcterms:modified xsi:type="dcterms:W3CDTF">2026-07-30T10:31:02Z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