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ித்தம் நிறைவேற என்னையும் ஒப்படைக்கிறேன்
தேவ சத்தம் என்னுள்ளம்  பலமாகத்  தொனிக்குதே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்களுக்குள்  மலர்கின்றதோர்
மக்களை கவரும் லீலி புஷ்பம் போல்
என்னையுமே  தம் சாயலாய்
என்றென்றும் உருவாக்க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ன்னைப்  போல புடமிட்டாலும்
பொன்னாக  விளங்குவேன் என்றென்றுமே
திராணிக்கு  மேல் சோதித்திடார்
தாங்கிட  பெலன் அளிப்ப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றிந்து அழைத்தவரே
முன்னின்று  நலமுடன் நடத்துவார்
சகலமும்  நன்மைக்கேன்றே
சாட்சியாய்  முடி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மெல்லாம்  தொலையும் ஓர் நாள்
கண்ணீரும்  கவலையும்  நீங்கும்  அந்நாள்
இரட்டிப்பான  பங்கைப்  பெற
இரட்சகர்  அழை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2026-06-15T08:03:32Z</dcterms:created>
  <dcterms:modified xsi:type="dcterms:W3CDTF">2026-06-15T08:03:32Z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