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ான் இனிப் பொறுத்திருக்கக்கூடாமல், எங்கள் வேலை வீணாய்ப் போகத்தக்கதாகச் சோதனைக்காரன் உங்களைச் சோதனைக்குட்படுத்தினதுண்டோவென்று, உங்கள் விசுவாசத்தை அறியும்படிக்கு, அவனை அனுப்பி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ு தீமோத்தேயு உங்களிடத்திலிருந்து எங்களிடத்தில் வந்து, உங்கள் விசுவாசத்தையும் அன்பையும் குறித்தும், நீங்கள் எப்பொழுதும் எங்களைப் பட்சமாய் நினைத்துக்கொண்டு, நாங்கள் உங்களைக் காண வாஞ்சையாயிருக்கிறதுபோல நீங்களும் எங்களைக் காண வாஞ்சையாயிருக்கிறீர்களென்பதைக்குறித்தும், எங்களுக்கு நற்செய்திசொன்னதினாலே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ு தீமோத்தேயு உங்களிடத்திலிருந்து எங்களிடத்தில் வந்து, உங்கள் விசுவாசத்தையும் அன்பையும் குறித்தும், நீங்கள் எப்பொழுதும் எங்களைப் பட்சமாய் நினைத்துக்கொண்டு, நாங்கள் உங்களைக் காண வாஞ்சையாயிருக்கிறதுபோல நீங்களும் எங்களைக் காண வாஞ்சையாயிருக்கிறீர்களென்பதைக்குறித்தும், எங்களுக்கு நற்செய்திசொன்னதினாலே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ு தீமோத்தேயு உங்களிடத்திலிருந்து எங்களிடத்தில் வந்து, உங்கள் விசுவாசத்தையும் அன்பையும் குறித்தும், நீங்கள் எப்பொழுதும் எங்களைப் பட்சமாய் நினைத்துக்கொண்டு, நாங்கள் உங்களைக் காண வாஞ்சையாயிருக்கிறதுபோல நீங்களும் எங்களைக் காண வாஞ்சையாயிருக்கிறீர்களென்பதைக்குறித்தும், எங்களுக்கு நற்செய்திசொன்னதினாலே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ரே, எங்களுக்கு நேரிட்ட எல்லா இக்கட்டிலும் உபத்திரவத்திலும் உங்கள் விசுவாசத்தினாலே உங்களை குறித்து ஆறுதலடைந்த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ர்த்தருக்குள் நிலைத்திருந்தால் நாங்கள் பிழைத்திருப்ப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நம்முடைய தேவனுக்கு முன்பாக நாங்கள் உங்களைக்குறித்து அடைந்திருக்கிற மிகுந்த சந்தோஷத்திற்காக, நாங்கள் தேவனுக்கு எவ்விதமாய் ஸ்தோத்திரம் செலுத்துவோம்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நம்முடைய தேவனுக்கு முன்பாக நாங்கள் உங்களைக்குறித்து அடைந்திருக்கிற மிகுந்த சந்தோஷத்திற்காக, நாங்கள் தேவனுக்கு எவ்விதமாய் ஸ்தோத்திரம் செலுத்துவோம்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முகத்தைக் கண்டு, உங்கள் விசுவாசத்தின் குறைவுகளை நிறைவாக்கும்பொருட்டு, இரவும் பகலும் மிகவும் வேண்டிக்கொள்கிறோம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முகத்தைக் கண்டு, உங்கள் விசுவாசத்தின் குறைவுகளை நிறைவாக்கும்பொருட்டு, இரவும் பகலும் மிகவும் வேண்டிக்கொள்கிறோ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நாங்கள் இனிப் பொறுத்திருக்கக்கூடாமல், அத்தேனே பட்டணத்தில் தனித்துவிடப்படுகிறது நன்மையென்று நினை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ம்முடைய பிதாவாகிய தேவனும் நம்முடைய கர்த்தராகிய இயேசுகிறிஸ்துவும் உங்களிடத்திற்கு எங்களை நேராக வழிநடத்துவார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ம்முடைய பிதாவாகிய தேவனும் நம்முடைய கர்த்தராகிய இயேசுகிறிஸ்துவும் உங்களிடத்திற்கு எங்களை நேராக வழிநடத்துவார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உங்களிடத்தில் வைத்திருக்கிற அன்புக்கொப்பாய், நீங்களும் ஒருவரிடத்தில் ஒருவர் வைக்கும் அன்பிலும் மற்றெல்லா மனுஷரிடத்தில் வைக்கும் அன்பிலும் கர்த்தர் உங்களைப் பெருகவும் நிலைத்தோங்கவும் செய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உங்களிடத்தில் வைத்திருக்கிற அன்புக்கொப்பாய், நீங்களும் ஒருவரிடத்தில் ஒருவர் வைக்கும் அன்பிலும் மற்றெல்லா மனுஷரிடத்தில் வைக்கும் அன்பிலும் கர்த்தர் உங்களைப் பெருகவும் நிலைத்தோங்கவும் செய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ய் நம்முடைய கர்த்தராகிய இயேசுகிறிஸ்து தமது பரிசுத்தவான்கள் அனைவரோடுங்கூட வரும்போது, நீங்கள் நம்முடைய பிதாவாகிய தேவனுக்கு முன்பாகப் பிழையற்ற பரிசுத்தமுள்ளவர்களாயிருக்கும்படி உங்கள் இருதயங்களை ஸ்திரப்படுத்துவார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ய் நம்முடைய கர்த்தராகிய இயேசுகிறிஸ்து தமது பரிசுத்தவான்கள் அனைவரோடுங்கூட வரும்போது, நீங்கள் நம்முடைய பிதாவாகிய தேவனுக்கு முன்பாகப் பிழையற்ற பரிசுத்தமுள்ளவர்களாயிருக்கும்படி உங்கள் இருதயங்களை ஸ்திரப்படுத்துவார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உபத்திரவங்களினாலே ஒருவனும் அசைக்கப்படாதபடிக்கு உங்களைத் திடப்படுத்தவும், உங்கள் விசுவாசத்தைப்பற்றி உங்களுக்குப் புத்திசொல்லவும், நம்முடைய சகோதரனும் தேவ ஊழியக்காரனும் கிறிஸ்துவின் சுவிசேஷத்தில் எங்கள் உடன்வேலையாளுமாகிய தீமோத்தேயுவை அனுப்பின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உபத்திரவங்களினாலே ஒருவனும் அசைக்கப்படாதபடிக்கு உங்களைத் திடப்படுத்தவும், உங்கள் விசுவாசத்தைப்பற்றி உங்களுக்குப் புத்திசொல்லவும், நம்முடைய சகோதரனும் தேவ ஊழியக்காரனும் கிறிஸ்துவின் சுவிசேஷத்தில் எங்கள் உடன்வேலையாளுமாகிய தீமோத்தேயுவை அனுப்பின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டிப்பட்ட உபத்திரவங்களைச் சகிக்க நாம் நியமிக்கப்பட்டிருக்கிறோமென்று நீங்கள் அறிந்திருக்கிறீர்கள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டிப்பட்ட உபத்திரவங்களைச் சகிக்க நாம் நியமிக்கப்பட்டிருக்கிறோமென்று நீங்கள் அறிந்திருக்கிறீர்கள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மக்கு உபத்திரவம் வருமென்று நாங்கள் உங்களிடத்திலிருந்தபோது, உங்களுக்கு முன்னறிவித்தோம்; அப்படியே வந்து நேரிட்டதென்றும் அறிந்திருக்கிற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மக்கு உபத்திரவம் வருமென்று நாங்கள் உங்களிடத்திலிருந்தபோது, உங்களுக்கு முன்னறிவித்தோம்; அப்படியே வந்து நேரிட்டதென்றும் அறிந்திருக்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ான் இனிப் பொறுத்திருக்கக்கூடாமல், எங்கள் வேலை வீணாய்ப் போகத்தக்கதாகச் சோதனைக்காரன் உங்களைச் சோதனைக்குட்படுத்தினதுண்டோவென்று, உங்கள் விசுவாசத்தை அறியும்படிக்கு, அவனை அனுப்பின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ತಡೆಯಲಾರದೆ ನಿಮ್ಮ ನಂಬಿಕೆಯ ವಿಷಯದಲ್ಲಿ ತಿಳುಕೊಳ್ಳುವದಕ್ಕೆ ಕಳುಹಿಸಿ 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ದರೆ ತಿಮೊಥೆಯನು ಈಗಲೇ ನಿಮ್ಮಿಂದ ನಮ್ಮ ಬಳಿಗೆ ಬಂದು ನಿಮ್ಮ ವಿಶ್ವಾಸ ಪ್ರೀತಿಗಳ ವಿಷಯವಾಗಿ ಒಳ್ಳೇವರ್ತಮಾನ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ನು. ಯಾಕಂದರೆ ನೀವು ನಮ್ಮನ್ನು ಯಾವಾಗಲೂ ಚೆನ್ನಾಗಿ ಜ್ಞಾಪಕಮಾಡಿಕೊಂಡು ನಾವು ನಿಮ್ಮನ್ನು ಹೇಗೋ ಹಾಗೆಯೇ ನೀ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್ಮನ್ನು ನೋಡುವದಕ್ಕೆ ಅಪೇಕ್ಷಿಸುತ್ತ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ದರಿಂದ ಸಹೋದರರೇ, ನಮ್ಮ ಎಲ್ಲಾ ಸಂಕಟದಲ್ಲಿಯೂ ವ್ಯಥೆಯಲ್ಲಿಯೂ ನಿಮ್ಮ ನಂಬಿಕೆಯ ಮೂಲಕ ನಮಗೆ ಆದರಣೆಯ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ೀವು ಕರ್ತನಲ್ಲಿ ದೃಢವಾಗಿ ನಿಂತಿದ್ದರೆ ನಾವು ಜೀವಿಸಿದಂತೆಯ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ಿಮ್ಮ ನಿಮಿತ್ತ ನಮ್ಮ ದೇವರ ಮುಂದೆ ನಮಗಿರುವ ಎಲ್ಲಾ ಸಂತೋಷ ಕ್ಕಾಗಿ ತಿರಿಗಿ ದೇವರಿಗೆ ಎಂಥ ಕೃತಜ್ಞತಾಸ್ತುತಿ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ಲ್ಲಿಸುವದಕ್ಕಾದೀತ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ಿಮ್ಮ ಮುಖವನ್ನು ನೋಡುವದಕ್ಕೂ ನಿಮ್ಮ ನಂಬಿಕೆಯಲ್ಲಿ ಕೊರತೆಯನ್ನು ಪೂರೈಸುವದಕ್ಕೂ ನಾವು ಹಗಲಿರುಳು ಅತ್ಯಧಿಕ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ುವವರಾಗಿ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ದರಿಂದ ಇನ್ನು ತಡೆಯಲಾರದೆ ನಾವು ಅಥೇನೆಯಲ್ಲಿ ಒಬ್ಬಂಟಿಗರಾಗಿಯೇ ಇರುವದು ಒಳ್ಳೇದೆಂದು ಯೋಚಿಸಿದೆವ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ಾವು ನಿಮ್ಮ ಬಳಿಗೆ ಬರುವದಕ್ಕೆ ನಮ್ಮ ತಂದೆಯಾದ ದೇವರೂ ನಮ್ಮ ಕರ್ತನಾದ ಯೇಸು ಕ್ರಿಸ್ತನೂ ನಮಗೆ ಮಾರ್ಗ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ರಾಗಮಾ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ಮ್ಮ ಪ್ರಿತಿಯು ನಿಮ್ಮ ಕಡೆಗೆ ಹೇಗೋ ಹಾಗೆಯೇ ನಿಮ್ಮ ಪ್ರೀತಿಯೂ ಒಬ್ಬರಿಂದೊಬ್ಬರಿಗೂ ಎಲ್ಲರ ಮೇಲೆಯೂ ಅಭಿವೃದ್ಧ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ಂದಿ ಅತ್ಯಧಿಕವಾಗುವಂತೆ ಕರ್ತನು ನಿಮಗೆ ಅನುಗ್ರಹಿಸ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ಮ್ಮ ಕರ್ತನಾದ ಯೇಸು ಕ್ರಿಸ್ತನು ತನ್ನ ಎಲ್ಲಾ ಪರಿಶುದ್ಧರೊಂದಿಗೆ ಬರುವಾಗ ನಿಮ್ಮ ಹೃದಯಗಳನ್ನು ದೃಢಪಡಿಸಿ ತಂದೆಯ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 ಸಮಕ್ಷಮದಲ್ಲಿ ನೀವು ಪರಿ ಶುದ್ಧರೂ ನಿರ್ದೋಷಿಗಳೂ ಆಗಿರುವಂತೆ ಮಾ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ಿಮ್ಮನ್ನು ದೃಢಪಡಿಸುವದಕ್ಕೂ ನಿಮ್ಮ ನಂಬಿಕೆಯ ವೃದ್ಧಿಗಾಗಿ ನಿಮ್ಮನ್ನು ಆದರಿಸುವದಕ್ಕೂ ನಮ್ಮ ಸಹೋದರನೂ ದೇವರ ಸೇವಕ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ಿಸ್ತನ ಸುವಾರ್ತೆಯಲ್ಲಿ ನಮ್ಮ ಜೊತೆ ಸೇವಕನೂ ಆಗಿರುವ ತಿಮೊಥೆಯನನ್ನು ಕಳುಹಿಸ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ಹೀಗಿರುವಲ್ಲಿ ಈ ಸಂಕಟಗಳಿಂದ ಒಬ್ಬರೂ ಚಂಚಲರಾಗಬೇಡಿರಿ; ಯಾಕಂದರೆ ಸಂಕಟ ಗಳನ್ನು ಅನುಭವಿಸುವದಕ್ಕಾಗಿ ನ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ೇಮಿಸಲ್ಪಟ್ಟವ ರೆಂದು ನೀವೇ ಬಲ್ಲಿರಷ್ಟ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ಾವು ನಿಮ್ಮ ಬಳಿಯಲ್ಲಿದ್ದಾಗ ನಿಜವಾಗಿಯೂ ಸಂಕಟವನ್ನು ಅನುಭವಿಸಲೇಬೇಕೆಂದು ಮುಂದಾಗಿ ಹೇಳಿದೆವಲ್ಲಾ; ಅದರಂತೆಯೇ ಆಯ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ಂದು ನಿಮಗೆ ತಿಳಿದು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ಈ ಕಾರಣದಿಂದ ನಮ್ಮ ಪ್ರಯಾಸವು ವ್ಯರ್ಥವಾಗುವಂತೆ ಶೋಧಕನು ನಿಮ್ಮನ್ನು ಯಾವದಾದರೂ ಒಂದು ರೀತಿಯಲ್ಲಿ ಶೋಧಿ ಸುವನೋ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2026-07-25T12:46:54Z</dcterms:created>
  <dcterms:modified xsi:type="dcterms:W3CDTF">2026-07-25T12:46:54Z</dcterms:modified>
  <dc:title>1 தெசலோனிக்கேயர்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