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, நான் இனிப் பொறுத்திருக்கக்கூடாமல், எங்கள் வேலை வீணாய்ப் போகத்தக்கதாகச் சோதனைக்காரன் உங்களைச் சோதனைக்குட்படுத்தினதுண்டோவென்று, உங்கள் விசுவாசத்தை அறியும்படிக்கு, அவனை அனுப்பின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, நான் இனிப் பொறுத்திருக்கக்கூடாமல், எங்கள் வேலை வீணாய்ப் போகத்தக்கதாகச் சோதனைக்காரன் உங்களைச் சோதனைக்குட்படுத்தினதுண்டோவென்று, உங்கள் விசுவாசத்தை அறியும்படிக்கு, அவனை அனுப்பின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ொழுது தீமோத்தேயு உங்களிடத்திலிருந்து எங்களிடத்தில் வந்து, உங்கள் விசுவாசத்தையும் அன்பையும் குறித்தும், நீங்கள் எப்பொழுதும் எங்களைப் பட்சமாய் நினைத்துக்கொண்டு, நாங்கள் உங்களைக் காண வாஞ்சையாயிருக்கிறதுபோல நீங்களும் எங்களைக் காண வாஞ்சையாயிருக்கிறீர்களென்பதைக்குறித்தும், எங்களுக்கு நற்செய்திசொன்னதினாலே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ொழுது தீமோத்தேயு உங்களிடத்திலிருந்து எங்களிடத்தில் வந்து, உங்கள் விசுவாசத்தையும் அன்பையும் குறித்தும், நீங்கள் எப்பொழுதும் எங்களைப் பட்சமாய் நினைத்துக்கொண்டு, நாங்கள் உங்களைக் காண வாஞ்சையாயிருக்கிறதுபோல நீங்களும் எங்களைக் காண வாஞ்சையாயிருக்கிறீர்களென்பதைக்குறித்தும், எங்களுக்கு நற்செய்திசொன்னதினாலே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ொழுது தீமோத்தேயு உங்களிடத்திலிருந்து எங்களிடத்தில் வந்து, உங்கள் விசுவாசத்தையும் அன்பையும் குறித்தும், நீங்கள் எப்பொழுதும் எங்களைப் பட்சமாய் நினைத்துக்கொண்டு, நாங்கள் உங்களைக் காண வாஞ்சையாயிருக்கிறதுபோல நீங்களும் எங்களைக் காண வாஞ்சையாயிருக்கிறீர்களென்பதைக்குறித்தும், எங்களுக்கு நற்செய்திசொன்னதினாலே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ொழுது தீமோத்தேயு உங்களிடத்திலிருந்து எங்களிடத்தில் வந்து, உங்கள் விசுவாசத்தையும் அன்பையும் குறித்தும், நீங்கள் எப்பொழுதும் எங்களைப் பட்சமாய் நினைத்துக்கொண்டு, நாங்கள் உங்களைக் காண வாஞ்சையாயிருக்கிறதுபோல நீங்களும் எங்களைக் காண வாஞ்சையாயிருக்கிறீர்களென்பதைக்குறித்தும், எங்களுக்கு நற்செய்திசொன்னதினாலே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கோதரரே, எங்களுக்கு நேரிட்ட எல்லா இக்கட்டிலும் உபத்திரவத்திலும் உங்கள் விசுவாசத்தினாலே உங்களை குறித்து ஆறுதலடைந்த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கோதரரே, எங்களுக்கு நேரிட்ட எல்லா இக்கட்டிலும் உபத்திரவத்திலும் உங்கள் விசுவாசத்தினாலே உங்களை குறித்து ஆறுதலடைந்த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ங்கள் கர்த்தருக்குள் நிலைத்திருந்தால் நாங்கள் பிழைத்திருப்ப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, நம்முடைய தேவனுக்கு முன்பாக நாங்கள் உங்களைக்குறித்து அடைந்திருக்கிற மிகுந்த சந்தோஷத்திற்காக, நாங்கள் தேவனுக்கு எவ்விதமாய் ஸ்தோத்திரம் செலுத்துவோம்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ையால், நாங்கள் இனிப் பொறுத்திருக்கக்கூடாமல், அத்தேனே பட்டணத்தில் தனித்துவிடப்படுகிறது நன்மையென்று நினைத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, நம்முடைய தேவனுக்கு முன்பாக நாங்கள் உங்களைக்குறித்து அடைந்திருக்கிற மிகுந்த சந்தோஷத்திற்காக, நாங்கள் தேவனுக்கு எவ்விதமாய் ஸ்தோத்திரம் செலுத்துவோம்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் முகத்தைக் கண்டு, உங்கள் விசுவாசத்தின் குறைவுகளை நிறைவாக்கும்பொருட்டு, இரவும் பகலும் மிகவும் வேண்டிக்கொள்கிறோம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் முகத்தைக் கண்டு, உங்கள் விசுவாசத்தின் குறைவுகளை நிறைவாக்கும்பொருட்டு, இரவும் பகலும் மிகவும் வேண்டிக்கொள்கிறோம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ம்முடைய பிதாவாகிய தேவனும் நம்முடைய கர்த்தராகிய இயேசுகிறிஸ்துவும் உங்களிடத்திற்கு எங்களை நேராக வழிநடத்துவாராக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ம்முடைய பிதாவாகிய தேவனும் நம்முடைய கர்த்தராகிய இயேசுகிறிஸ்துவும் உங்களிடத்திற்கு எங்களை நேராக வழிநடத்துவார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் உங்களிடத்தில் வைத்திருக்கிற அன்புக்கொப்பாய், நீங்களும் ஒருவரிடத்தில் ஒருவர் வைக்கும் அன்பிலும் மற்றெல்லா மனுஷரிடத்தில் வைக்கும் அன்பிலும் கர்த்தர் உங்களைப் பெருகவும் நிலைத்தோங்கவும் செய்த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ங்கள் உங்களிடத்தில் வைத்திருக்கிற அன்புக்கொப்பாய், நீங்களும் ஒருவரிடத்தில் ஒருவர் வைக்கும் அன்பிலும் மற்றெல்லா மனுஷரிடத்தில் வைக்கும் அன்பிலும் கர்த்தர் உங்களைப் பெருகவும் நிலைத்தோங்கவும் செய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்விதமாய் நம்முடைய கர்த்தராகிய இயேசுகிறிஸ்து தமது பரிசுத்தவான்கள் அனைவரோடுங்கூட வரும்போது, நீங்கள் நம்முடைய பிதாவாகிய தேவனுக்கு முன்பாகப் பிழையற்ற பரிசுத்தமுள்ளவர்களாயிருக்கும்படி உங்கள் இருதயங்களை ஸ்திரப்படுத்துவார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்விதமாய் நம்முடைய கர்த்தராகிய இயேசுகிறிஸ்து தமது பரிசுத்தவான்கள் அனைவரோடுங்கூட வரும்போது, நீங்கள் நம்முடைய பிதாவாகிய தேவனுக்கு முன்பாகப் பிழையற்ற பரிசுத்தமுள்ளவர்களாயிருக்கும்படி உங்கள் இருதயங்களை ஸ்திரப்படுத்துவார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்விதமாய் நம்முடைய கர்த்தராகிய இயேசுகிறிஸ்து தமது பரிசுத்தவான்கள் அனைவரோடுங்கூட வரும்போது, நீங்கள் நம்முடைய பிதாவாகிய தேவனுக்கு முன்பாகப் பிழையற்ற பரிசுத்தமுள்ளவர்களாயிருக்கும்படி உங்கள் இருதயங்களை ஸ்திரப்படுத்துவார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ையால், நாங்கள் இனிப் பொறுத்திருக்கக்கூடாமல், அத்தேனே பட்டணத்தில் தனித்துவிடப்படுகிறது நன்மையென்று நினைத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ந்த உபத்திரவங்களினாலே ஒருவனும் அசைக்கப்படாதபடிக்கு உங்களைத் திடப்படுத்தவும், உங்கள் விசுவாசத்தைப்பற்றி உங்களுக்குப் புத்திசொல்லவும், நம்முடைய சகோதரனும் தேவ ஊழியக்காரனும் கிறிஸ்துவின் சுவிசேஷத்தில் எங்கள் உடன்வேலையாளுமாகிய தீமோத்தேயுவை அனுப்பின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ந்த உபத்திரவங்களினாலே ஒருவனும் அசைக்கப்படாதபடிக்கு உங்களைத் திடப்படுத்தவும், உங்கள் விசுவாசத்தைப்பற்றி உங்களுக்குப் புத்திசொல்லவும், நம்முடைய சகோதரனும் தேவ ஊழியக்காரனும் கிறிஸ்துவின் சுவிசேஷத்தில் எங்கள் உடன்வேலையாளுமாகிய தீமோத்தேயுவை அனுப்பின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ந்த உபத்திரவங்களினாலே ஒருவனும் அசைக்கப்படாதபடிக்கு உங்களைத் திடப்படுத்தவும், உங்கள் விசுவாசத்தைப்பற்றி உங்களுக்குப் புத்திசொல்லவும், நம்முடைய சகோதரனும் தேவ ஊழியக்காரனும் கிறிஸ்துவின் சுவிசேஷத்தில் எங்கள் உடன்வேலையாளுமாகிய தீமோத்தேயுவை அனுப்பின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டிப்பட்ட உபத்திரவங்களைச் சகிக்க நாம் நியமிக்கப்பட்டிருக்கிறோமென்று நீங்கள் அறிந்திருக்கிறீர்கள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மக்கு உபத்திரவம் வருமென்று நாங்கள் உங்களிடத்திலிருந்தபோது, உங்களுக்கு முன்னறிவித்தோம்; அப்படியே வந்து நேரிட்டதென்றும் அறிந்திருக்கிறீ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மக்கு உபத்திரவம் வருமென்று நாங்கள் உங்களிடத்திலிருந்தபோது, உங்களுக்கு முன்னறிவித்தோம்; அப்படியே வந்து நேரிட்டதென்றும் அறிந்திருக்கிறீ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ഇതുനിമിത്തം എനിക്കു ഒട്ടും സഹിച്ചുകൂടാഞ്ഞിട്ടു പരീക്ഷകൻ നിങ്ങളെ പരീക്ഷിച്ചുവോ ഞങ്ങളുടെ പ്രയത്ന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െറുതെയായിപ്പോയോ എന്നു ഭയപ്പെട്ടു ഞാൻ നിങ്ങളുടെ വിശ്വാസത്തിന്റെ വസ്തുത അറിയേണ്ടതിന്നു ആളയ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ഇപ്പോഴോ, തിമൊഥെയൊസ് നിങ്ങളുടെ അടുക്കൽനിന്നു വന്നു നിങ്ങളുടെ വിശ്വാസത്തെയും സ്നേഹത്ത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്റിയും ഞങ്ങൾ നിങ്ങളെ കാണ്മാൻ വാഞ്ഛിക്കുന്നതുപോലെ നിങ്ങൾ ഞങ്ങളെയും കാണ്മാൻ വാഞ്ഛിച്ചു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ങ്ങളെക്കുറിച്ചു നിങ്ങൾക്കു എപ്പോഴും നല്ല ഓർമ്മ ഉണ്ടു എന്നും ഞങ്ങളോടു സദ്വർത്തമാനം അറിയിച്ച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രണത്താൽ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സഹോദരന്മാരേ, ഞങ്ങളുടെ സകല കഷ്ടത്തിലും സങ്കടത്തിലും നിങ്ങളുടെ വിശ്വാസം ഹേതുവായി ഞങ്ങ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െക്കുറിച്ചു ആശ്വാസം പ്രാ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നിങ്ങൾ കർത്താവിൽ നിലനില്ക്കുന്നു എന്നു അറിഞ്ഞു ഞങ്ങൾ വീണ്ടും ജീവ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നമ്മുടെ ദൈവത്തിന്റെ സന്നിധിയിൽ നിങ്ങളെച്ചൊല്ലി ഞങ്ങൾ സന്തോഷിക്കുന്ന സകല സന്തോഷത്തി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ആകയാൽ സഹിച്ചുകൂടാഞ്ഞിട്ടു ഞങ്ങൾ അഥേനയിൽ തനിച്ചു ഇരിക്കേണ്ടിവന്നാലും വേണ്ടതില്ല എന്നുവെച്ചു 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ക്കതായി ദൈവത്തിന്നു എന്തൊരു സ്തോത്രം ചെയ്‍വാൻ ഞങ്ങളാൽ കഴിയു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ഇനി നിങ്ങളുടെ മുഖം കാണ്മാനും നിങ്ങളുടെ വിശ്വാസത്തിന്റെ കുറവു തീർപ്പാനുമായി ഞങ്ങൾ രാവും പക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ളരെ താല്പര്യത്തോടെ പ്രാർത്ഥിച്ചുപോ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നമ്മുടെ ദൈവവും പിതാവുമായവനും നമ്മുടെ കർത്താവായ യേശുവും ഞങ്ങൾ നിങ്ങളുടെ അടുക്കൽ വരു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ഴിനിരത്തിത്തരുമാറാ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എന്നാൽ ഞങ്ങൾക്കു നിങ്ങളോടുള്ള സ്നേഹം വർദ്ധിക്കുന്നതുപോലെ കർത്താവു നിങ്ങൾക്കു തമ്മി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ല്ലാവരോടുമുള്ള സ്നേഹം വർദ്ധിപ്പിച്ചു കവിയുമാറാക്കു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ഇങ്ങനെ നമ്മുടെ കർത്താവായ യേശു തന്റെ സകലവിശുദ്ധന്മാരുമായി വരുന്ന പ്രത്യക്ഷതയിൽ നമ്മുടെ ദൈവ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താവുമായവന്റെ മുമ്പാകെ വിശുദ്ധീകരണത്തിൽ അനിന്ദ്യരായി വെളിപ്പെടുംവണ്ണം നിങ്ങളുടെ ഹൃദയ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്ഥിരപ്പെടുത്തുകയും ചെയ്യുമാറാ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ഷ്ടങ്ങള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ആരും കുലുങ്ങിപ്പോകാതിരിക്കേണ്ടതിന്നു നിങ്ങളെ സ്ഥിരപ്പെടുത്തുവാനും നിങ്ങളുടെ വിശ്വാസം സംബന്ധ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െ പ്രബോധിപ്പിപ്പാനുമായിട്ടു നമ്മുടെ സഹോദരനും ക്രിസ്തുവിന്റെ സുവിശേഷഘോഷണത്തിൽ ദൈവത്ത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ുശ്രൂഷകനുമായ തിമൊഥെയൊസിനെ അയ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കഷ്ടം അനുഭവിപ്പാൻ നാം നിയമിക്കപ്പെട്ടിരിക്കുന്നു എന്നു നിങ്ങൾ തന്നേ അറിയ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നാം കഷ്ടമനുഭവിക്കേണ്ടിവരും എന്നു ഞങ്ങൾ നിങ്ങളോടു കൂടെ ഇരുന്നപ്പോൾ മുമ്പുകൂട്ട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ിട്ടുമുണ്ടു; അവ്വണ്ണം തന്നേ സംഭവിച്ചു എന്നു നിങ്ങൾ അറി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2026-06-03T09:06:16Z</dcterms:created>
  <dcterms:modified xsi:type="dcterms:W3CDTF">2026-06-03T09:06:16Z</dcterms:modified>
  <dc:title>1 தெசலோனிக்கேயர்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