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verily, when we were with you, we told you before that we should suffer tribulation; even as it came to pass, and all of you know.]]></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this cause, when I could no longer forbear, I sent to know your faith, lest by some means the tempter have tempted you, and our labour be in vai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For this cause, when I could no longer forbear, I sent to know your faith, lest by some means the tempter have tempted you, and our labour be in vai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now when Timotheus came from you unto us, and brought us good tidings of your faith and love, and that all of you have good remembrance of us always, desiring greatly to see us, as we also to see you:]]></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now when Timotheus came from you unto us, and brought us good tidings of your faith and love, and that all of you have good remembrance of us always, desiring greatly to see us, as we also to see you:]]></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now when Timotheus came from you unto us, and brought us good tidings of your faith and love, and that all of you have good remembrance of us always, desiring greatly to see us, as we also to see yo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But now when Timotheus came from you unto us, and brought us good tidings of your faith and love, and that all of you have good remembrance of us always, desiring greatly to see us, as we also to see you:]]></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refore, brethren, we were comforted over you in all our affliction and distress by your faith:]]></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refore, brethren, we were comforted over you in all our affliction and distress by your faith:]]></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or now we live, if all of you stand fast in the Lo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refore when we could no longer forbear, we thought it good to be left at Athens alone;]]></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what thanks can we render to God again for you, for all the joy wherewith we joy for your sakes before our Go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what thanks can we render to God again for you, for all the joy wherewith we joy for your sakes before our Go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Night and day praying exceedingly that we might see your face, and might perfect that which is lacking in your faith?]]></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Night and day praying exceedingly that we might see your face, and might perfect that which is lacking in your faith?]]></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ow God himself and our Father, and our Lord Jesus Christ, direct our way unto you.]]></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ow God himself and our Father, and our Lord Jesus Christ, direct our way unto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make you to increase and abound in love one toward another, and toward all men, even as we do toward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make you to increase and abound in love one toward another, and toward all men, even as we do toward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ord make you to increase and abound in love one toward another, and toward all men, even as we do toward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o the end he may establish your hearts unblameable in holiness before God, even our Father, at the coming of our Lord Jesus Christ with all his saint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Wherefore when we could no longer forbear, we thought it good to be left at Athens alon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o the end he may establish your hearts unblameable in holiness before God, even our Father, at the coming of our Lord Jesus Christ with all his saint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o the end he may establish your hearts unblameable in holiness before God, even our Father, at the coming of our Lord Jesus Christ with all his saint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ent Timotheus, our brother, and minister of God, and our fellow labourer in the gospel of Christ, to establish you, and to comfort you concerning your faith:]]></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ent Timotheus, our brother, and minister of God, and our fellow labourer in the gospel of Christ, to establish you, and to comfort you concerning your faith:]]></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sent Timotheus, our brother, and minister of God, and our fellow labourer in the gospel of Christ, to establish you, and to comfort you concerning your faith:]]></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at no man should be moved by these afflictions: for yourselves know that we are appointed thereunto.]]></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at no man should be moved by these afflictions: for yourselves know that we are appointed thereunto.]]></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verily, when we were with you, we told you before that we should suffer tribulation; even as it came to pass, and all of you know.]]></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726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தெசலோனிக்கேயர் :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ந்து நேரிட்டதென்றும் அறிந்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ஆகையால், நான் இனிப் பொறுத்திருக்கக்கூடாமல், எங்கள் வேலை வீணாய்ப் போகத்தக்கதாகச் சோதனைக்கா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ச் சோதனைக்குட்படுத்தினதுண்டோவென்று, உங்கள் விசுவாசத்தை அறியும்படிக்கு, அவனை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ப்பொழுது தீமோத்தேயு உங்களிடத்திலிருந்து எங்களிடத்தில் வந்து, உங்கள் விசுவாசத்தையும் அன்பை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த்தும், நீங்கள் எப்பொழுதும் எங்களைப் பட்சமாய் நினைத்துக்கொண்டு, நாங்கள் உங்களைக் கா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ஞ்சையாயிருக்கிறதுபோல நீங்களும் எங்களைக் காண வாஞ்சையாயிருக்கிறீர்களென்பதைக்குறித்தும், எ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செய்திசொன்ன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கோதரரே, எங்களுக்கு நேரிட்ட எல்லா இக்கட்டிலும் உபத்திரவத்திலும் உங்கள் விசுவாசத்தினாலே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த்து ஆறுதலடை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ங்கள் கர்த்தருக்குள் நிலைத்திருந்தால் நாங்கள் பிழைத்திருப்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ஆகையால், நாங்கள் இனிப் பொறுத்திருக்கக்கூடாமல், அத்தேனே பட்டணத்தில் தனித்துவிடப்படு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மேலும், நம்முடைய தேவனுக்கு முன்பாக நாங்கள் உங்களைக்குறித்து அடைந்திருக்கிற மிகு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ஷத்திற்காக, நாங்கள் தேவனுக்கு எவ்விதமாய் ஸ்தோத்திரம் செலுத்து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ங்கள் முகத்தைக் கண்டு, உங்கள் விசுவாசத்தின் குறைவுகளை நிறைவாக்கும்பொருட்டு, இரவும் ப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வும் வேண்டிக்கொள்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ம்முடைய பிதாவாகிய தேவனும் நம்முடைய கர்த்தராகிய இயேசுகிறிஸ்துவும் உங்களிடத்திற்கு எங்களை நே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நடத்துவா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ங்கள் உங்களிடத்தில் வைத்திருக்கிற அன்புக்கொப்பாய், நீங்களும் ஒருவரிடத்தில் ஒருவர் வை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லும் மற்றெல்லா மனுஷரிடத்தில் வைக்கும் அன்பிலும் கர்த்தர் உங்களைப் பெருகவும் நிலைத்தோங்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இவ்விதமாய் நம்முடைய கர்த்தராகிய இயேசுகிறிஸ்து தமது பரிசுத்தவான்கள் அனைவரோடுங்கூட வரு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மையென்று நினை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நம்முடைய பிதாவாகிய தேவனுக்கு முன்பாகப் பிழையற்ற பரிசுத்தமுள்ளவர்களாயிருக்கும்படி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ங்களை ஸ்திரப்படுத்துவா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ந்த உபத்திரவங்களினாலே ஒருவனும் அசைக்கப்படாதபடிக்கு உங்களைத் திடப்படுத்தவு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வாசத்தைப்பற்றி உங்களுக்குப் புத்திசொல்லவும், நம்முடைய சகோதரனும் தேவ ஊழியக்காரனும் கிறிஸ்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சேஷத்தில் எங்கள் உடன்வேலையாளுமாகிய தீமோத்தேயுவை அனுப்பி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இப்படிப்பட்ட உபத்திரவங்களைச் சகிக்க நாம் நியமிக்கப்பட்டிருக்கிறோமென்று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ந்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மக்கு உபத்திரவம் வருமென்று நாங்கள் உங்களிடத்திலிருந்தபோது, உங்களுக்கு முன்னறிவித்தோம்; அ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தெசலோனிக்கேயர் : 3]]></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2026-09-15T22:23:12Z</dcterms:created>
  <dcterms:modified xsi:type="dcterms:W3CDTF">2026-09-15T22:23:12Z</dcterms:modified>
  <dc:title>1 தெசலோனிக்கேயர் : 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