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ண்மையுள்ளவன் எ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தி ஊழியம் தந்தீரே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ரியக் கூட்டத்தோ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ர்த்துக் கொண்ட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ாங்குகின்ற மனிதன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டி நின்ற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ள்ளிக் கொடு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ிதனாக ஆசீர்வதித்த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கிருபைதான் என்னை வாழ வைத்த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கிருபைதான் என்னைப் பாட வைத்த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ிலும் ஒன்றும் இல்லை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மே உந்தன் கிருபைய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ஆயக்காரனைப் போல் இருந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ணைத்துக் கொண்டீரே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ியாகிய எந்தனின் மே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சம் வைத்த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2026-07-09T07:15:25Z</dcterms:created>
  <dcterms:modified xsi:type="dcterms:W3CDTF">2026-07-09T07:15:25Z</dcterms:modified>
  <dc:title>துதிப் பாடல்கள் : 624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