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ண்மையுள்ளவன்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தி ஊழியம் தந்தீர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ரியக் கூட்டத்த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ர்த்துக் கொண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ங்குகின்ற மனிதன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டி நின்ற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்ளிக் கொட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னாக ஆசீர்வதி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கிருபைதான் என்னை வாழ வைத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கிருபைதான் என்னைப் பாட வைத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ும் ஒன்றும் இல்லை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ே உந்தன் கிருபைய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யக்காரனைப் போல் இரு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ைத்துக் கொண்டீர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யாகிய எந்தனின் ம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சம் வை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2026-09-05T22:57:39Z</dcterms:created>
  <dcterms:modified xsi:type="dcterms:W3CDTF">2026-09-05T22:57:39Z</dcterms:modified>
  <dc:title>துதிப் பாடல்கள் : 624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