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ியாதியில் சுகத்தை பெற்றிடு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த்தில்இன்பம் அடைந்திடு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டன் தொல்லை கஷ்டங்கள் மாற்ற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ீழாக்காமல்மேலாக்கி நட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த்துருவை கீழாக்கி முடக்க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ம் நீக்கி சந்தோசம் தந்திடுவார்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ள்ள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ோடு இரு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ைத்து அணை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த்தியே சென்ற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ாதே திகைய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மணிபோல் உன்னை காத்திடுவார்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சமா ய் உன்னை பார்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ாக்கி நட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2026-07-30T13:14:47Z</dcterms:created>
  <dcterms:modified xsi:type="dcterms:W3CDTF">2026-07-30T13:14:47Z</dcterms:modified>
  <dc:title>துதிப் பாடல்கள் : 162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