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0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பெயர் சொல்லி அழைத்த உம் அன்ப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நான் நிலைத்திரு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ராய் பாரில் ஜீவித்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லியானீரே என் பாவம் போக்க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லையில்லா இவ்வுலகில் நான் வாழ்ந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நிலையான அன்பென்றும் போத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ய் ஜீவன் தந்த என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ாய் என்றும் சேவை செய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ு இயேசுவின்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மாறாத தூய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ய் ஜீவனை ஈந்த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தேடியணைத்த உம்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யும் உந்தன் அன்பி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ட்டி சேர்த்தீரே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அன்புக்கு இணை ஏதும் இ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யினும் மேலாய் நேசிக்கும் தேவ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2026-07-31T18:33:02Z</dcterms:created>
  <dcterms:modified xsi:type="dcterms:W3CDTF">2026-07-31T18:33:02Z</dcterms:modified>
  <dc:title>துதிப் பாடல்கள் : 156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