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ying to walk in the steps of the Saviour, 
Trying to follow our Saviour and King ;
Shaping our lives by His blessed example, 
Happy, how happy the songs that we bring ! 
How beautiful to follow the steps of the Saviour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lking in the light, walking in the light ! 
How beautiful to follow the steps of the Saviour, 
Led in paths of righ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linging more closely to Him who is leading,
When we are tempted to turn from the way; 
Trusting the Arm that is strong to defend us, 
Happy, how happy our praise everyday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alking by faith in the steps of the Saviour, 
Upward, still upward, we'll follow our Guide; 
When we shall see Him,  the King in His beauty, 
Happy, how happy our place at His sid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2026-07-30T18:35:54Z</dcterms:created>
  <dcterms:modified xsi:type="dcterms:W3CDTF">2026-07-30T18:35:54Z</dcterms:modified>
  <dc:title>Hymn : 1158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