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கீதங்களால் புகழ்வேன்
உந்தன் நாம மகத்துவங்களை
இயேசுவே இரட்சகர்
உந்தன் நாமம் எங்கள் ஆறுத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 . தினந்தோறும் உம் தானங்களால்
நிறைத்திடுமே எங்களை நீர்
திரு உள்ளமது போல் எமை மாற்றிடுமே
கனிவோடெங்களை உந்தன் காருண்ய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லைமோதும் இவ்வாழ்க்கையிலே
அனுகூலங்கள் மாறும்போது
வழிகாட்டிடுமே துணை செய்திடுமே
கனிவோடடியார்களை காருண்ய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மைத் துதிக்கும் வேளையிலே
ஊக்கம் அளித்த கிருபையல்லோ
உந்தன் சித்தம் என்னில் நிறைவேறிடவே
என்னை முற்றுமாக இன்று அர்ப்பணித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ானம் பூமியை படைத்தவரே
வாரும் என்று அழைக்கிறோமே
என்று வந்திடுவீர் ஆவல் தீர்ந்திடுமே
கனிவோடெங்களை உந்தன் காருண்ய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2026-07-09T08:55:16Z</dcterms:created>
  <dcterms:modified xsi:type="dcterms:W3CDTF">2026-07-09T08:55:16Z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