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வே, உன்னதமான தேவனுடைய குமாரனே, எனக்கும் உமக்கும் என்ன? என்னை வேதனைப்படுத்தாதபடிக்குத் தேவன்பேரில் உமக்கு ஆணையென்று மிகுந்த சத்தமிட்டுச் சொன்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யேசுவே, உன்னதமான தேவனுடைய குமாரனே, எனக்கும் உமக்கும் என்ன? என்னை வேதனைப்படுத்தாதபடிக்குத் தேவன்பேரில் உமக்கு ஆணையென்று மிகுந்த சத்தமிட்டு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னெனில் அவர் அவனை நோக்கி: அசுத்த ஆவியே, இந்த மனுஷனை விட்டுப் புறப்பட்டுப் போ என்று சொல்லியிரு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் அவனை நோக்கி: உன் பேர் என்னவென்று கேட்டார். அதற்கு அவன்: நாங்கள் அநேகராயிருக்கிறபடியால் என் பேர் லேகியோன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ங்களை அந்தத் திசையிலிருந்து துரத்திவிடாதபடிக்கு அவரை மிகவும் வேண்டிக்கொ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அவ்விடத்தில் மலையருகே அநேகம் பன்றிகள் கூட்டமாக மேய்ந்துகொண்ட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்தப் பிசாசுகளெல்லாம் அவரை நோக்கி: பன்றிகளுக்குள்ளே போகும்படி, அவைகளுக்குள்ளே எங்களை அனுப்பும் என்று அவரை வேண்டிக்கொண்டன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யேசு அவைகளுக்கு உத்தரவு கொடுத்தவுடனே, அசுத்த ஆவிகள் புறப்பட்டுப் பன்றிகளுக்குள் போயின; உடனே ஏறக்குறைய இரண்டாயிரம் பன்றிகளுள்ள அந்தக்கூட்டம் உயர்ந்த மேட்டிலிருந்து ஓடி, கடலிலே பாய்ந்து, கடலில் அமிழ்ந்து மாண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கள் கடலுக்கு அக்கரையிலுள்ள கதரேனருடைய நாட்டில்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ன்றிகளை மேய்த்தவர்கள் ஓடி, இதைப் பட்டணத்திலும் சுற்றுப்புறங்களிலும் அறிவித்தார்கள். அப்பொழுது சம்பவித்ததைப் பார்க்கும்படி ஜனங்கள் புறப்பட்டு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ினிடத்தில் வந்து, லேகியோனாகிய பிசாசுகள் பிடித்தவன் வஸ்திரந்தரித்து, உட்கார்ந்து, புத்தி தெளிந்திருக்கிறதைக் கண்டு, பய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வினிடத்தில் வந்து, லேகியோனாகிய பிசாசுகள் பிடித்தவன் வஸ்திரந்தரித்து, உட்கார்ந்து, புத்தி தெளிந்திருக்கிறதைக் கண்டு, பயந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சாசுகள் பிடித்திருந்தவனுக்கும் பன்றிகளுக்குச் சம்பவித்ததைக் கண்டவர்களும் அவர்களுக்கு விவரமாய்ச் சொன்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தங்கள் எல்லைகளை விட்டுப்போகும்படி அவரை வேண்டிக்கொள்ளத் தொடங்க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டியே அவர் படவில் ஏறுகிறபொழுது, பிசாசு பிடித்திருந்தவன், அவரோடேகூட இருக்கும்படி தனக்கு உத்தரவுகொடுக்க அவரை வேண்டிக்கொண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னுக்கு உத்தரவுகொடாமல்: நீ உன் இனத்தாரிடத்தில் உன் வீட்டிற்குப்போய், கர்த்தர் உனக்கு இரங்கி, உனக்குச் செய்தவைகளையெல்லாம் அவர்களுக்கு அறிவியென்று சொன்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யேசு அவனுக்கு உத்தரவுகொடாமல்: நீ உன் இனத்தாரிடத்தில் உன் வீட்டிற்குப்போய், கர்த்தர் உனக்கு இரங்கி, உனக்குச் செய்தவைகளையெல்லாம் அவர்களுக்கு அறிவியென்று சொன்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ன் போய், இயேசு தனக்குச் செய்தவைகளையெல்லாம் தெக்கப்போலி என்னும் நாட்டில் பிரசித்தம்பண்ணத்தொடங்கினான்; எல்லாரும் ஆச்சரியப்ப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படவில் ஏறி மறுபடியும் இக்கரைக்கு வந்து, கடலோரத்திலிருந்தபோது, திரளான ஜனங்கள் அவரிடத்தில் கூடி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டவிலிருந்து இறங்கினவுடனே, அசுத்த ஆவியுள்ள ஒரு மனுஷன் பிரேதக்கல்லறைகளிலிருந்து அவருக்கு எதிராக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ெபஆலயத்தலைவரில் ஒருவனாகிய யவீரு என்பவன் வந்து, அவரைக் கண்டவுடனே அவர் பாதத்தில் விழுந்த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ெபஆலயத்தலைவரில் ஒருவனாகிய யவீரு என்பவன் வந்து, அவரைக் கண்டவுடனே அவர் பாதத்தில் விழுந்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ுமாரத்தி மரண அவஸ்தைப்படுகிறாள், அவள் ஆரோக்கியமடையும்படிக்கு நீர் வந்து அவள்மேல் உமது கைகளை வையும், அப்பொழுது பிழைப்பாள் என்று அவரை மிகவும் வேண்டிக்கொண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ுமாரத்தி மரண அவஸ்தைப்படுகிறாள், அவள் ஆரோக்கியமடையும்படிக்கு நீர் வந்து அவள்மேல் உமது கைகளை வையும், அப்பொழுது பிழைப்பாள் என்று அவரை மிகவும் வேண்டிக்கொண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அவனோடேகூடப் போனார். திரளான ஜனங்கள் அவருக்குப் பின்சென்று அவரை நெருக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ன்னிரண்டு வருஷமாய்ப் பெரும்பாடுள்ள ஸ்திரீ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பன்னிரண்டு வருஷமாய்ப் பெரும்பாடுள்ள ஸ்திரீ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ேக வைத்தியர்களால் மிகவும் வருத்தப்பட்டு, தனக்கு உண்டானவைகளையெல்லாம் செலவழித்தும், சற்றாகிலும் குணமடையாமல் அதிக வருத்தப்படுகிறபொழு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வைக்குறித்துக் கேள்விப்பட்டு: நான் அவருடைய வஸ்திரங்களையாகிலும் தொட்டால் சொஸ்தமாவேன் என்று சொல்லி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னக்கூட்டத்துக்குள்ளே அவருக்குப் பின்னாக வந்து, அவருடைய வஸ்திரத்தைத் தொட்ட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குடியிருப்பு கல்லறைகளிலே இருந்தது; அவனைச் சங்கிலிகளினாலும் கட்ட ஒருவனாலும் கூடாதி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டனே அவளுடைய உதிரத்தின் ஊறல் நின்றுபோயிற்று; அந்த வேதனை நீங்கி ஆரோக்கியமடைந்ததை அவள் தன் சரீரத்திலே உணர்ந்த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இயேசு தம்மிலிருந்து வல்லமை புறப்பட்டதைத் தமக்குள் அறிந்து, ஜனக்கூட்டத்துக்குள்ளே திரும்பி: என் வஸ்திரங்களைத் தொட்டது யார் என்று கேட்ட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டனே இயேசு தம்மிலிருந்து வல்லமை புறப்பட்டதைத் தமக்குள் அறிந்து, ஜனக்கூட்டத்துக்குள்ளே திரும்பி: என் வஸ்திரங்களைத் தொட்டது யார் என்று கேட்ட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ுடைய சீஷர்கள் அவரை நோக்கி: திரளான ஜனங்கள் உம்மை நெருக்கிக்கொண்டிருக்கிறதை நீர் கண்டும், என்னைத் தொட்டது யார் என்று கேட்கிறீரே என்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ைச் செய்தவளைக் காணும்படிக்கு அவர் சுற்றிலும் பார்த்த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னிடத்திலே சம்பவித்ததை அறிந்த அந்த ஸ்திரீயானவள் பயந்து, நடுங்கி, அவர் முன்பாக வந்து விழுந்து, உண்மையையெல்லாம் அவருக்குச் சொன்ன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ன்னிடத்திலே சம்பவித்ததை அறிந்த அந்த ஸ்திரீயானவள் பயந்து, நடுங்கி, அவர் முன்பாக வந்து விழுந்து, உண்மையையெல்லாம் அவருக்குச் சொன்ன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ளைப் பார்த்து: மகளே உன் விசுவாசம் உன்னை இரட்சித்தது, நீ சமாதானத்தோடேபோய், உன் வேதனை நீங்கி, சுகமாயிரு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 அவளைப் பார்த்து: மகளே உன் விசுவாசம் உன்னை இரட்சித்தது, நீ சமாதானத்தோடேபோய், உன் வேதனை நீங்கி, சுகமாயிரு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இப்படிப்பேசிக்கொண்டிருக்கையில், ஜெபஆலயத்தலைவனுடைய வீட்டிலிருந்து சிலர் வந்து: உம்முடைய குமாரத்தி மரித்துப்போனாள், இனி ஏன் போதகரை வருத்தப்படுத்துகிறீர்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ேகந்தரம் விலங்குகளினாலும் சங்கிலிகளினாலும் கட்டப்பட்டிருந்தும், சங்கிலிகளை முறித்து, விலங்குகளைத் தகர்த்துப்போடுவான்; அவனையடக்க ஒருவனாலும் கூடாதி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இப்படிப்பேசிக்கொண்டிருக்கையில், ஜெபஆலயத்தலைவனுடைய வீட்டிலிருந்து சிலர் வந்து: உம்முடைய குமாரத்தி மரித்துப்போனாள், இனி ஏன் போதகரை வருத்தப்படுத்துகிறீர்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சொன்ன வார்த்தையை இயேசு கேட்டவுடனே, ஜெபஆலயத்தலைவனை நோக்கி: பயப்படாதே, விசுவாசமுள்ளவனாயிரு என்று சொல்லி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ேதுருவையும், யாக்கோபையும், யாக்கோபின் சகோதரன் யோவானையும் தவிர, வேறொருவரையும் தம்மோடே வருகிறதற்கு இடங்கொடாமல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ஜெபஆலயத்தலைவனுடைய வீட்டிலே வந்து, சந்தடியையும் மிகவும் அழுது புலம்புகிறவர்களையும் கண்ட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ள்ளே பிரவேசித்து: நீங்கள் சந்தடிபண்ணி அழுகிறதென்ன? பிள்ளை மரிக்கவில்லை, நித்திரையாயிருக்கிறாள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ள்ளே பிரவேசித்து: நீங்கள் சந்தடிபண்ணி அழுகிறதென்ன? பிள்ளை மரிக்கவில்லை, நித்திரையாயிருக்கிறாள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ாக அவரைப் பார்த்து நகைத்தார்கள். எல்லாரையும் அவர் வெளியே போகப்பண்ணி, பிள்ளையின் தகப்பனையும், தாயையும், தம்மோடே வந்தவர்களையும் அழைத்துக்கொண்டு, பிள்ளையிருந்த இடத்தில் பிரவேசித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தற்காக அவரைப் பார்த்து நகைத்தார்கள். எல்லாரையும் அவர் வெளியே போகப்பண்ணி, பிள்ளையின் தகப்பனையும், தாயையும், தம்மோடே வந்தவர்களையும் அழைத்துக்கொண்டு, பிள்ளையிருந்த இடத்தில் பிரவேசி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ின் கையைப்பிடித்து: தலீத்தாகூமி என்றார்; அதற்கு, சிறுபெண்ணே எழுந்திரு என்று உனக்குச் சொல்லுகிறேன் என்று அர்த்தமா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ின் கையைப்பிடித்து: தலீத்தாகூமி என்றார்; அதற்கு, சிறுபெண்ணே எழுந்திரு என்று உனக்குச் சொல்லுகிறேன் என்று அர்த்தம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ேகந்தரம் விலங்குகளினாலும் சங்கிலிகளினாலும் கட்டப்பட்டிருந்தும், சங்கிலிகளை முறித்து, விலங்குகளைத் தகர்த்துப்போடுவான்; அவனையடக்க ஒருவனாலும் கூடாதிருந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டனே சிறுபெண் எழுந்து நடந்தாள்; அவள் பன்னிரண்டு வயதுள்ளவளாயிருந்தாள். அவர்கள் மிகுந்த ஆச்சரியப்பட்டுப் பிரமித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டனே சிறுபெண் எழுந்து நடந்தாள்; அவள் பன்னிரண்டு வயதுள்ளவளாயிருந்தாள். அவர்கள் மிகுந்த ஆச்சரியப்பட்டுப் பிரமித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தை ஒருவருக்கும் அறிவியாதபடி அவர்களுக்கு உறுதியாகக் கட்டளையிட்டு, அவளுக்கு ஆகாரங்கொடுக்கும்படி சொன்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பொழுதும் இரவும் பகலும், மலைகளிலும் கல்லறைகளிலும் இருந்து, கூக்குரலிட்டு, கல்லுகளினாலே தன்னைக் காயப்படுத்திக்கொண்ட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பொழுதும் இரவும் பகலும், மலைகளிலும் கல்லறைகளிலும் இருந்து, கூக்குரலிட்டு, கல்லுகளினாலே தன்னைக் காயப்படுத்திக்கொண்ட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யேசுவைத் தூரத்திலே கண்டபோது, ஓடிவந்து, அவரைப்பணிந்துகொண்டு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8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ేసూ, సర్వోన్నతుడైన దేవునికుమారుడా, నాతో నీకేమి? నన్ను బాధపరచకుమని దేవుని పేరట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నబెట్టుచున్నానని బిగ్గరగా కేకలు 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ఎందుకనగా ఆయనఅపవిత్రాత్మా, యీ మనుష్యుని విడిచి పొమ్మని వాన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​మరియు ఆయననీ పేరేమని వాని నడుగగా వాడునా పేరు సేన, యేలయనగా మేము అనేకులమని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తమ్మును ఆ దేశములోనుండి తోలివేయవద్దని ఆయనను మిగుల బతిమాల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క్కడ కొండదగ్గర పందుల పెద్ద మంద మేయ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గనుకఆ పందులలో ప్రవే శించునట్లు మమ్మును వాటియొద్దకు పంపుమని, ఆ దయ్యములు ఆయనను బతిమాల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యేసు వాటికి సెలవియ్యగా ఆ అపవిత్రాత్మలు వానిని విడిచి పందులలో ప్రవేశించెను. ప్రవేశింపగా ఇంచుమ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ెండు వేల సంఖ్యగల ఆ మంద ప్రపాతమునుండి సముద్రపుదారిని వడిగా పరుగెత్తికొనిపోయి, సముద్రములో పడి ఊప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క చ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వారాసముద్రమునకు అద్దరినున్న గెరాసేనుల దేశ మునకు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 పందులు మేపుచున్నవారు పారి పోయి పట్టణములోను గ్రామములలోను ఆ సంగతి తెలియజ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జనులు జరిగినది చూడ వెళ్లి యేసునొద్దకు వచ్చి, సేన అను దయ్యములు పట్టినవాడు బట్టలు ధరించు 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స్థచిత్తుడై కూర్చుండియుండుట చూచి భయ 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జరిగినది చూచినవారు దయ్యములు పట్టినవానికి కలిగిన స్థితియు పందుల సంగతియు ఊరివారికి తెలియ జేయ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తమ ప్రాంతములు విడిచిపొమ్మని వారాయనను బతిమాలుకొనసా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యన దోనెయెక్కినప్పుడు, దయ్యములు పట్టినవాడు ఆయనయొద్ద తన్నుండనిమ్మని ఆయనను బతిమాలుకొనెను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యన వానికి సెలవియ్యకనీవు నీ యింటివారియొద్దకు వెళ్లి, ప్రభువు నీయందు కనికరపడి, నీకు చ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ర్యములన్నిటిని వారికి తెలియజెప్పుమ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ాడు వెళ్లి, యేసు తనకు చేసిన వన్నియు దెకపొలిలో ప్రకటింప నారంభింపగా అందరు ఆశ్చర్య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యేసు మరల దోనె యెక్కి అద్దరికి వెళ్లినప్పుడు బహు జనసమూహము ఆయనయొద్దకు కూడ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యన దోనె దిగగానే, అపవిత్రాత్మ పట్టినవాడొకడు సమాధులలోనుండి వచ్చి, ఆయన కెదురు 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యన సముద్రతీరమున నుండగా సమాజమందిరపు అధి కారులలో యాయీరను నొకడు వచ్చి, ఆయనను చూచి ఆయన పాదమ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ా చిన్నకుమార్తె చావనై యున్నది; అది బాగుపడి బ్రదుకునట్లు నీవు వచ్చి దానిమీద నీ చేతులుంచవలెన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ను మిగుల బతిమాలుకొ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యన అతనితో కూడ వెళ్లెను; బహు జనసమూహమును ఆయనను వెంబడించి ఆయన మీద పడుచుం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పండ్రెండేండ్లనుండి రక్తస్రావ రోగము కలిగిన యొక స్త్రీ యుండెను. ఆమె అనేక వైద్యులచేత ఎన్న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ప్పలు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తనకు కలిగినదంతయు వ్యయము చేసికొని, యెంతమాత్రమును ప్రయోజనములేక మరింత సంకట 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ఆమె యేసునుగూర్చి వినినేను ఆయన వస్త్రములు మాత్రము ముట్టిన బాగుపడుదుననుకొ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జనసమూహములో ఆయన వెనుకకు వచ్చి ఆయన వస్త్రము ము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వాడు సమాధులలో వాసము చేసెడివాడు, సంకెళ్లతోనైనను ఎవడును వాని బంధింప 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వెంటనే ఆమె రక్తధార కట్టెను గనుక తన శరీరములోని ఆబాధ నివారణయైనదని గ్రహించ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వెంటనే యేసు తనలోనుండి ప్రభావము బయలువెళ్లెనని తనలోతాను గ్రహించి, జనసమూహమువైపు తిరిగినా వస్త్ర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ట్టిన దెవరని అ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ఆయన శిష్యులు జనసమూహము నీ మీద పడుచుండుట చూచుచున్నావే; నన్ను ముట్టినదెవడని అడుగుచున్నావా? అ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ఆ కార్యము చేసిన ఆమెను కనుగొనవలెనని ఆయన చుట్టు చ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అప్పుడా స్త్రీ తనకు జరిగినది యెరిగి, భయపడి, వణకుచువచ్చి, ఆయన ఎదుట సాగిలపడి, తన సంగతి యంతయు ఆయన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అందుకాయన కుమారీ, నీ విశ్వాసము నిన్ను స్వస్థపర చెను, సమాధానము గలదానవై పొమ్ము; నీ బాధ నివారణయ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కు స్వస్థత కలుగుగాక అని ఆమె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ఆయన ఇంకను మాటలాడుచుండగా, సమాజమందిరపు అధికారి యింటనుండి కొందరు వచ్చినీ కుమార్తె చని పోయిన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పలుమారు వాని కాళ్లకును చేతులకును సంకెళ్లు వేసి బంధించినను, వాడు ఆ చేతిసంకెళ్లు తెంప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ిక బోధకుని ఎందుకు శ్రమ పెట్టుదు వ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యేసు వారు చెప్పినమాట లక్ష్య పెట్టకభయ పడకుము, నమి్మక మాత్రముంచుమని సమాజ మందిరపు అధికారితో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పేతురు, యాకోబు, యాకోబు సహోదరుడగు యోహాను అనువారిని తప్ప మరి ఎవరి నైనను తన వెంబడి రానియ్య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సమాజమందిరపు అధికారి యింటికి వచ్చి, వారు గొల్లుగానుండి చాల యేడ్చుచు, ప్రలాపించుచు నుండుట చ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లోపలికిపోయిమీరేలగొల్లుచేసి యేడ్చుచున్నారు? ఈ చిన్నది నిద్రించు చున్నదేగాని చనిపోలేదని వార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అందుకు వారు ఆయనను అపహసించిరి. అయితే ఆయన వారి నందరిని బయటకు పంపివేసి, ఆ చిన్నదాని తలిదండ్ర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తో ఉన్నవారిని వెంటబెట్టుకొని, ఆ చిన్నది పరుండి యున్న గదిలోనికి వెళ్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ఆ చిన్నదాని చెయిపట్టి తలీతాకుమీ అని ఆమెతో చెప్పెను. ఆ మాటకు చిన్నదానా, లెమ్మని నీ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చున్నానని అ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లిసంకెళ్లను తుత్తునియలుగా చేసెను గనుక ఎవడును వానిని సాధు పరచ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వెంటనే ఆ చిన్నది లేచి నడవసాగెను; ఆమె పండ్రెండు సంవత్సరముల ప్రాయము గలది. వెంటనే వారు బహుగా విస్మ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ంద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జరిగినది ఎవనికి తెలియకూడదని ఆయన వారికి గట్టిగా ఆజ్ఞాపించి, ఆమెకు ఆహారము పెట్టుడ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వాడు ఎల్లప్పుడును రాత్రింబగళ్లు సమాధులలోను కొండలలోను కేకలువేయుచు, తన్నుతాను రాళ్లతో గాయపరచుకొన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డు దూరమునుండి యేసును చూచి, పరుగెత్తికొనివచ్చి, ఆయనకు నమస్కారము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2026-08-02T23:11:58Z</dcterms:created>
  <dcterms:modified xsi:type="dcterms:W3CDTF">2026-08-02T23:11:58Z</dcterms:modified>
  <dc:title>மாற்கு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