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presProps" Target="presProps.xml"/>
  <Relationship Id="rId75" Type="http://schemas.openxmlformats.org/officeDocument/2006/relationships/viewProps" Target="viewProps.xml"/>
  <Relationship Id="rId7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ாவற்காரன் பட்டயம் வருவதைக் கண்டும், அவன் எக்காளம் ஊதாமலும் ஜனங்கள் எச்சரிக்கப்படாமலும், பட்டயம் வந்து அவர்களில் யாதொருவனை வாரிக்கொள்ளுகிறது உண்டானால், அவன் தன் அக்கிரமத்திலே வாரிக்கொள்ளப்பட்டான்; ஆனாலும் அவன் இரத்தப்பழியைக் காவற்காரன் கையிலே கேட்பே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ாவற்காரன் பட்டயம் வருவதைக் கண்டும், அவன் எக்காளம் ஊதாமலும் ஜனங்கள் எச்சரிக்கப்படாமலும், பட்டயம் வந்து அவர்களில் யாதொருவனை வாரிக்கொள்ளுகிறது உண்டானால், அவன் தன் அக்கிரமத்திலே வாரிக்கொள்ளப்பட்டான்; ஆனாலும் அவன் இரத்தப்பழியைக் காவற்காரன் கையிலே கேட்பே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காவற்காரன் பட்டயம் வருவதைக் கண்டும், அவன் எக்காளம் ஊதாமலும் ஜனங்கள் எச்சரிக்கப்படாமலும், பட்டயம் வந்து அவர்களில் யாதொருவனை வாரிக்கொள்ளுகிறது உண்டானால், அவன் தன் அக்கிரமத்திலே வாரிக்கொள்ளப்பட்டான்; ஆனாலும் அவன் இரத்தப்பழியைக் காவற்காரன் கையிலே கேட்பே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னுபுத்திரனே, நான் உன்னை இஸ்ரவேல் வம்சத்தாருக்குக் காவற்காரனாக வைத்தேன்; ஆகையால் நீ என் வாயினாலே வார்த்தையைக்கேட்டு, என் நாமத்தினாலே அவர்களை எச்சரிப்பாயாக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னுபுத்திரனே, நான் உன்னை இஸ்ரவேல் வம்சத்தாருக்குக் காவற்காரனாக வைத்தேன்; ஆகையால் நீ என் வாயினாலே வார்த்தையைக்கேட்டு, என் நாமத்தினாலே அவர்களை எச்சரிப்பாயாக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 துன்மார்க்கனை நோக்கி: துன்மார்க்கனே, நீ சாகவே சாவாயென்று சொல்லுகையில், நீ துன்மார்க்கனைத் தன் துன்மார்க்கத்திலிராதபடி எச்சரிக்கத்தக்கதாக அதை அவனுக்குச் சொல்லாமற்போனால், அந்தத் துன்மார்க்கன் தன் அக்கிரமத்திலே சாவான்; ஆனாலும் அவன் இரத்தப்பழியை உன் கையிலே கேட்ப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 துன்மார்க்கனை நோக்கி: துன்மார்க்கனே, நீ சாகவே சாவாயென்று சொல்லுகையில், நீ துன்மார்க்கனைத் தன் துன்மார்க்கத்திலிராதபடி எச்சரிக்கத்தக்கதாக அதை அவனுக்குச் சொல்லாமற்போனால், அந்தத் துன்மார்க்கன் தன் அக்கிரமத்திலே சாவான்; ஆனாலும் அவன் இரத்தப்பழியை உன் கையிலே கேட்ப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ன் துன்மார்க்கனை நோக்கி: துன்மார்க்கனே, நீ சாகவே சாவாயென்று சொல்லுகையில், நீ துன்மார்க்கனைத் தன் துன்மார்க்கத்திலிராதபடி எச்சரிக்கத்தக்கதாக அதை அவனுக்குச் சொல்லாமற்போனால், அந்தத் துன்மார்க்கன் தன் அக்கிரமத்திலே சாவான்; ஆனாலும் அவன் இரத்தப்பழியை உன் கையிலே கேட்ப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ுன்மார்க்கன் தன் வழியைவிட்டுத் திரும்பும்படி நீ அவனை எச்சரித்தும் அவன் தன் வழியைவிட்டுத் திரும்பாமற்போனால், அவன் தன் அக்கிரமத்திலே சாவான்; நீயோ உன் ஆத்துமாவைத் தப்புவிப்பாய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ுன்மார்க்கன் தன் வழியைவிட்டுத் திரும்பும்படி நீ அவனை எச்சரித்தும் அவன் தன் வழியைவிட்டுத் திரும்பாமற்போனால், அவன் தன் அக்கிரமத்திலே சாவான்; நீயோ உன் ஆத்துமாவைத் தப்புவிப்பாய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னுபுத்திரனே, நீ இஸ்ரவேல் வம்சத்தாரை நோக்கி: எங்கள் துரோகங்களும் எங்கள் பாவங்களும் எங்கள்மேல் இருக்கிறது, நாங்கள் சோர்ந்துபோகிறோம், தாங்கள் பிழைப்பது எப்படியென்று நீங்கள் சொல்லுகிறீர்கள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மனுபுத்திரனே, நீ இஸ்ரவேல் வம்சத்தாரை நோக்கி: எங்கள் துரோகங்களும் எங்கள் பாவங்களும் எங்கள்மேல் இருக்கிறது, நாங்கள் சோர்ந்துபோகிறோம், தாங்கள் பிழைப்பது எப்படியென்று நீங்கள் சொல்லுகிறீ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ாகிய ஆண்டவர் உரைக்கிறது என்னவென்றால் நான் துன்மார்க்கனுடைய மரணத்தை விரும்பாமல், துன்மார்க்கன் தன் வழியைவிட்டுத் திரும்பிப் பிழைப்பதையே விரும்புகிறேன் என்று என் ஜீவனைக்கொண்டு சொல்லுகிறேன்; இஸ்ரவேல் வம்சத்தாரே, உங்கள் பொல்லாத வழிகளைவிட்டுத் திரும்புங்கள், திரும்புங்கள்; நீங்கள் ஏன் சாகவேண்டும் என்கிறார் என்று அவர்களோடே சொல்ல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ாகிய ஆண்டவர் உரைக்கிறது என்னவென்றால் நான் துன்மார்க்கனுடைய மரணத்தை விரும்பாமல், துன்மார்க்கன் தன் வழியைவிட்டுத் திரும்பிப் பிழைப்பதையே விரும்புகிறேன் என்று என் ஜீவனைக்கொண்டு சொல்லுகிறேன்; இஸ்ரவேல் வம்சத்தாரே, உங்கள் பொல்லாத வழிகளைவிட்டுத் திரும்புங்கள், திரும்புங்கள்; நீங்கள் ஏன் சாகவேண்டும் என்கிறார் என்று அவர்களோடே சொல்ல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ாகிய ஆண்டவர் உரைக்கிறது என்னவென்றால் நான் துன்மார்க்கனுடைய மரணத்தை விரும்பாமல், துன்மார்க்கன் தன் வழியைவிட்டுத் திரும்பிப் பிழைப்பதையே விரும்புகிறேன் என்று என் ஜீவனைக்கொண்டு சொல்லுகிறேன்; இஸ்ரவேல் வம்சத்தாரே, உங்கள் பொல்லாத வழிகளைவிட்டுத் திரும்புங்கள், திரும்புங்கள்; நீங்கள் ஏன் சாகவேண்டும் என்கிறார் என்று அவர்களோடே சொல்ல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ர்த்தராகிய ஆண்டவர் உரைக்கிறது என்னவென்றால் நான் துன்மார்க்கனுடைய மரணத்தை விரும்பாமல், துன்மார்க்கன் தன் வழியைவிட்டுத் திரும்பிப் பிழைப்பதையே விரும்புகிறேன் என்று என் ஜீவனைக்கொண்டு சொல்லுகிறேன்; இஸ்ரவேல் வம்சத்தாரே, உங்கள் பொல்லாத வழிகளைவிட்டுத் திரும்புங்கள், திரும்புங்கள்; நீங்கள் ஏன் சாகவேண்டும் என்கிறார் என்று அவர்களோடே சொல்ல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னுபுத்திரனே, நீ உன் ஜனத்தின் புத்திரரை நோக்கி: நீதிமான் துரோகம்பண்ணுகிற நாளிலே அவனுடைய நீதி அவனைத் தப்புவிப்பதில்லை; துன்மார்க்கன் தன் துன்மார்க்கத்தைவிட்டுத் திரும்புகிற நாளிலே அவன் தன் அக்கிரமத்தினால் விழுந்துபோவதுமில்லை; நீதிமான் பாவஞ்செய்கிற நாளிலே தன் நீதியினால் பிழைப்பதுமில்லை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னுபுத்திரனே, நீ உன் ஜனத்தின் புத்திரரை நோக்கி: நீதிமான் துரோகம்பண்ணுகிற நாளிலே அவனுடைய நீதி அவனைத் தப்புவிப்பதில்லை; துன்மார்க்கன் தன் துன்மார்க்கத்தைவிட்டுத் திரும்புகிற நாளிலே அவன் தன் அக்கிரமத்தினால் விழுந்துபோவதுமில்லை; நீதிமான் பாவஞ்செய்கிற நாளிலே தன் நீதியினால் பிழைப்பதுமில்லை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னுபுத்திரனே, நீ உன் ஜனத்தின் புத்திரரை நோக்கி: நீதிமான் துரோகம்பண்ணுகிற நாளிலே அவனுடைய நீதி அவனைத் தப்புவிப்பதில்லை; துன்மார்க்கன் தன் துன்மார்க்கத்தைவிட்டுத் திரும்புகிற நாளிலே அவன் தன் அக்கிரமத்தினால் விழுந்துபோவதுமில்லை; நீதிமான் பாவஞ்செய்கிற நாளிலே தன் நீதியினால் பிழைப்பதுமில்லை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மனுபுத்திரனே, நீ உன் ஜனத்தின் புத்திரரை நோக்கி: நீதிமான் துரோகம்பண்ணுகிற நாளிலே அவனுடைய நீதி அவனைத் தப்புவிப்பதில்லை; துன்மார்க்கன் தன் துன்மார்க்கத்தைவிட்டுத் திரும்புகிற நாளிலே அவன் தன் அக்கிரமத்தினால் விழுந்துபோவதுமில்லை; நீதிமான் பாவஞ்செய்கிற நாளிலே தன் நீதியினால் பிழைப்பதுமில்லை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புத்திரனே, நீ உன் ஜனத்தின் புத்திரரோடே பேசி, அவர்களோடே சொல்லவேண்டியதாவது: நான் தேசத்தின்மேல் பட்டயத்தை வரப்பண்ணுகையில் தேசத்தின் ஜனம் தங்கள் எல்லைகளிலுள்ள ஒருவனை அழைத்து, அவனைத் தங்களுக்குக் காவற்காரனாக வைத்தபின்பு,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ழைக்கவே பிழைப்பாய் என்று நான் நீதிமானுக்குச் சொல்லும்போது, அவன் தன் நீதியை நம்பி, அநியாயஞ்செய்தால், அவனுடைய நீதியில் ஒன்றும் நினைக்கப்படுவதில்லை, அவன் செய்த தன் அநியாயத்திலே சாவா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பிழைக்கவே பிழைப்பாய் என்று நான் நீதிமானுக்குச் சொல்லும்போது, அவன் தன் நீதியை நம்பி, அநியாயஞ்செய்தால், அவனுடைய நீதியில் ஒன்றும் நினைக்கப்படுவதில்லை, அவன் செய்த தன் அநியாயத்திலே சாவான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னும் சாகவே சாவாய் என்று நான் துன்மார்க்கனுக்குச் சொல்லும்போது, அவன் தன் பாவத்தைவிட்டுத் திரும்பி, நியாயமும் நீதியுஞ்செய்து,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ின்னும் சாகவே சாவாய் என்று நான் துன்மார்க்கனுக்குச் சொல்லும்போது, அவன் தன் பாவத்தைவிட்டுத் திரும்பி, நியாயமும் நீதியுஞ்செய்து,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ுன்மார்க்கன் தான் வாங்கின அடைமானத்தையும் தான் கொள்ளையிட்ட பொருளையும் திரும்பக்கொடுத்துவிட்டு, அநியாயம் செய்யாதபடி ஜீவப்பிரமாணங்களில் நடந்தால், அவன் சாகாமல் பிழைக்கவே பிழைப்பான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துன்மார்க்கன் தான் வாங்கின அடைமானத்தையும் தான் கொள்ளையிட்ட பொருளையும் திரும்பக்கொடுத்துவிட்டு, அநியாயம் செய்யாதபடி ஜீவப்பிரமாணங்களில் நடந்தால், அவன் சாகாமல் பிழைக்கவே பிழைப்பான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் செய்த அவனுடைய எல்லாப் பாவங்களும் அவனுக்கு விரோதமாக நினைக்கப்படுவதில்லை; அவன் நியாயமும் நீதியும் செய்தான், பிழைக்கவே பிழைப்பான் என்று சொல்ல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ன் செய்த அவனுடைய எல்லாப் பாவங்களும் அவனுக்கு விரோதமாக நினைக்கப்படுவதில்லை; அவன் நியாயமும் நீதியும் செய்தான், பிழைக்கவே பிழைப்பான் என்று சொல்ல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உன் ஜனத்தின் புத்திரரோ, ஆண்டவருடைய வழி செம்மையானதல்ல என்கிறார்கள்; அவர்களுடைய வழியே செம்மையானதல்ல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திமான் தன் நீதியைவிட்டுத் திரும்பி, அநியாயஞ்செய்தால், அவன் அதினால் சாவ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மனுபுத்திரனே, நீ உன் ஜனத்தின் புத்திரரோடே பேசி, அவர்களோடே சொல்லவேண்டியதாவது: நான் தேசத்தின்மேல் பட்டயத்தை வரப்பண்ணுகையில் தேசத்தின் ஜனம் தங்கள் எல்லைகளிலுள்ள ஒருவனை அழைத்து, அவனைத் தங்களுக்குக் காவற்காரனாக வைத்தபின்பு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ுன்மார்க்கன் தன் அக்கிரமத்தைவிட்டுத் திரும்பி, நியாயமும் நீதியும் செய்தால், அவன் அவைகளினால் பிழைப்ப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ுன்மார்க்கன் தன் அக்கிரமத்தைவிட்டுத் திரும்பி, நியாயமும் நீதியும் செய்தால், அவன் அவைகளினால் பிழைப்பா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ங்களோ, ஆண்டவருடைய வழி செம்மையானதல்ல என்கிறீர்கள், இஸ்ரவேல் வீட்டாரே நான் உங்களில் ஒவ்வொருவனையும் அவனவன் வழிகளின்படியே நியாயந்தீர்ப்பேனென்று சொல் என்ற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ங்களோ, ஆண்டவருடைய வழி செம்மையானதல்ல என்கிறீர்கள், இஸ்ரவேல் வீட்டாரே நான் உங்களில் ஒவ்வொருவனையும் அவனவன் வழிகளின்படியே நியாயந்தீர்ப்பேனென்று சொல் என்ற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எங்கள் சிறையிருப்பின் பன்னிரண்டாம் வருஷம் பத்தாம் மாதம் ஐந்தாந்தேதியிலே எருசலேமிலிருந்து தப்பின ஒருவன் என்னிடத்தில் வந்து: நகரம் அழிக்கப்பட்டது என்ற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எங்கள் சிறையிருப்பின் பன்னிரண்டாம் வருஷம் பத்தாம் மாதம் ஐந்தாந்தேதியிலே எருசலேமிலிருந்து தப்பின ஒருவன் என்னிடத்தில் வந்து: நகரம் அழிக்கப்பட்டது என்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ப்பினவன் வருகிறதற்கு முந்தின சாயங்காலத்திலே கர்த்தருடைய கை என்மேல் அமர்ந்து, அவன் காலையில் என்னிடத்தில் வருமட்டும் என் வாயைத் திறந்திருக்கப்பண்ணிற்று; என் வாய் திறக்கப்பட்டது, பின்பு நான் மெளனமாயிருக்கவில்லை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ப்பினவன் வருகிறதற்கு முந்தின சாயங்காலத்திலே கர்த்தருடைய கை என்மேல் அமர்ந்து, அவன் காலையில் என்னிடத்தில் வருமட்டும் என் வாயைத் திறந்திருக்கப்பண்ணிற்று; என் வாய் திறக்கப்பட்டது, பின்பு நான் மெளனமாயிருக்கவில்லை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தப்பினவன் வருகிறதற்கு முந்தின சாயங்காலத்திலே கர்த்தருடைய கை என்மேல் அமர்ந்து, அவன் காலையில் என்னிடத்தில் வருமட்டும் என் வாயைத் திறந்திருக்கப்பண்ணிற்று; என் வாய் திறக்கப்பட்டது, பின்பு நான் மெளனமாயிருக்கவில்லை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ொழுது கர்த்தருடைய வார்த்தை எனக்கு உண்டாகி, அவர்: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வன் தேசத்தின்மேல் பட்டயம் வருவதைக்கண்டு, எக்காளம் ஊதி, ஜனத்தை எச்சரிக்கும்போது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னுபுத்திரனே, இஸ்ரவேல் தேசத்தின் பாழான இடங்களிலுள்ள குடிகள்: ஆபிரகாம் ஒருவனாயிருந்து, தேசத்தைச் சுதந்தரித்துக்கொண்டான்; நாங்கள் அநேகராயிருக்கிறோம், எங்களுக்கு இந்த தேசம் சுதந்தரமாகக் கொடுக்கப்பட்டது என்று சொல்லுகிற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னுபுத்திரனே, இஸ்ரவேல் தேசத்தின் பாழான இடங்களிலுள்ள குடிகள்: ஆபிரகாம் ஒருவனாயிருந்து, தேசத்தைச் சுதந்தரித்துக்கொண்டான்; நாங்கள் அநேகராயிருக்கிறோம், எங்களுக்கு இந்த தேசம் சுதந்தரமாகக் கொடுக்கப்பட்டது என்று சொல்லுகிற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னுபுத்திரனே, இஸ்ரவேல் தேசத்தின் பாழான இடங்களிலுள்ள குடிகள்: ஆபிரகாம் ஒருவனாயிருந்து, தேசத்தைச் சுதந்தரித்துக்கொண்டான்; நாங்கள் அநேகராயிருக்கிறோம், எங்களுக்கு இந்த தேசம் சுதந்தரமாகக் கொடுக்கப்பட்டது என்று சொல்லுகிறார்கள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கையால், நீ அவர்களை நோக்கி: நீங்கள் இரத்தத்தோடே கூடியதைத் தின்று, உங்கள் நரகலான விக்கிரகங்களுக்கு நேராக உங்கள் கண்களை ஏறெடுத்து, இரத்தத்தைச் சிந்தியிருக்கிறீர்கள், நீங்கள் தேசத்தைச் சுதந்தரித்துக்கொள்வீர்களோ?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ஆகையால், நீ அவர்களை நோக்கி: நீங்கள் இரத்தத்தோடே கூடியதைத் தின்று, உங்கள் நரகலான விக்கிரகங்களுக்கு நேராக உங்கள் கண்களை ஏறெடுத்து, இரத்தத்தைச் சிந்தியிருக்கிறீர்கள், நீங்கள் தேசத்தைச் சுதந்தரித்துக்கொள்வீர்களோ?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ீங்கள் உங்கள் பட்டயத்தை நம்பிக்கொண்டு, அருவருப்பானதைச் செய்து, உங்களில் அவனவன் தன்தன் அயலான் மனைவியைத் தீட்டுப்படுத்துகிறீர்கள்; நீங்கள் தேசத்தைச் சுதந்தரித்துக்கொள்வீர்களோ என்று கர்த்தராகிய ஆண்டவர் உரைக்கிறார் என்று சொல்லு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ீங்கள் உங்கள் பட்டயத்தை நம்பிக்கொண்டு, அருவருப்பானதைச் செய்து, உங்களில் அவனவன் தன்தன் அயலான் மனைவியைத் தீட்டுப்படுத்துகிறீர்கள்; நீங்கள் தேசத்தைச் சுதந்தரித்துக்கொள்வீர்களோ என்று கர்த்தராகிய ஆண்டவர் உரைக்கிறார் என்று சொல்லு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ீ அவர்களை நோக்கி: பாழான இடங்களில் இருக்கிறவர்கள் பட்டயத்தால் விழுவார்கள்; வெளிகளில் இருக்கிறவனை மிருகங்களுக்கு இரையாக ஒப்புக்கொடுப்பேன்; கோட்டைகளிலும் கெபிகளிலும் இருக்கிறவர்கள் கொள்ளைநோயால் சாவா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நீ அவர்களை நோக்கி: பாழான இடங்களில் இருக்கிறவர்கள் பட்டயத்தால் விழுவார்கள்; வெளிகளில் இருக்கிறவனை மிருகங்களுக்கு இரையாக ஒப்புக்கொடுப்பேன்; கோட்டைகளிலும் கெபிகளிலும் இருக்கிறவர்கள் கொள்ளைநோயால் சாவா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ான் தேசத்தைப் பாழும் அவாந்தரமுமாக்குவேன்; அப்பொழுது அதினுடைய பெலத்தின் பெருமை ஒழிந்துபோகும்; அப்பொழுது இஸ்ரவேலின் மலைகள் கடந்துபோவாரில்லாமல் அவாந்தரமாய்க் கிடக்கு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க்காளத்தின் சத்தத்தக் கேட்கிறவன் அதைக் கேட்டும், எச்சரிக்கையாயிராமல், பட்டயம் வந்து அவனை வாரிக்கொள்ளுகிறது உண்டானால், அவனுடைய இரத்தப்பழி அவன் தலையின்மேல் சுமரும்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ான் தேசத்தைப் பாழும் அவாந்தரமுமாக்குவேன்; அப்பொழுது அதினுடைய பெலத்தின் பெருமை ஒழிந்துபோகும்; அப்பொழுது இஸ்ரவேலின் மலைகள் கடந்துபோவாரில்லாமல் அவாந்தரமாய்க் கிடக்கும்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்கள் செய்த அவர்களுடைய எல்லா அருவருப்புகளினிமித்தமும் நான் தேசத்தைப் பாழும் அவாந்தரமுமாக்கும்போது நான் கர்த்தரென்று அறிந்துகொள்வார்கள், இதை என் ஜீவனைக்கொண்டு சொல்லுகிறேன் என்று கர்த்தராகிய ஆண்டவர் உரைக்கிறார் என்று சொல்லு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வர்கள் செய்த அவர்களுடைய எல்லா அருவருப்புகளினிமித்தமும் நான் தேசத்தைப் பாழும் அவாந்தரமுமாக்கும்போது நான் கர்த்தரென்று அறிந்துகொள்வார்கள், இதை என் ஜீவனைக்கொண்டு சொல்லுகிறேன் என்று கர்த்தராகிய ஆண்டவர் உரைக்கிறார் என்று சொல்லு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மேலும் மனுபுத்திரனே, உன் ஜனத்தின் புத்திரர் சுவர் ஓரங்களிலும் வீட்டுவாசல்களிலும் உன்னைக்குறித்துப் பேசி, கர்த்தரிடத்திலிருந்து புறப்பட்ட வார்த்தை என்னவென்று கேட்போம் வாருங்கள் என்று ஒருவரோடொருவரும் சகோதரனோடே சகோதரனும் சொல்லி,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மேலும் மனுபுத்திரனே, உன் ஜனத்தின் புத்திரர் சுவர் ஓரங்களிலும் வீட்டுவாசல்களிலும் உன்னைக்குறித்துப் பேசி, கர்த்தரிடத்திலிருந்து புறப்பட்ட வார்த்தை என்னவென்று கேட்போம் வாருங்கள் என்று ஒருவரோடொருவரும் சகோதரனோடே சகோதரனும் சொல்லி,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மேலும் மனுபுத்திரனே, உன் ஜனத்தின் புத்திரர் சுவர் ஓரங்களிலும் வீட்டுவாசல்களிலும் உன்னைக்குறித்துப் பேசி, கர்த்தரிடத்திலிருந்து புறப்பட்ட வார்த்தை என்னவென்று கேட்போம் வாருங்கள் என்று ஒருவரோடொருவரும் சகோதரனோடே சகோதரனும் சொல்லி,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ஜனங்கள் கூடிவருகிற வழக்கத்தின்படி உன்னிடத்தில் வந்து, உனக்கு முன்பாக என் ஜனங்கள்போல் உட்கார்ந்து, உன் வார்த்தைகளைக் கேட்கிறார்கள்; ஆனாலும் அவர்கள் அவைகளின்படி செய்கிறதில்லை; அவர்கள் தங்கள் வாயினாலே இன்பமாய்ப் பேசுகிறார்கள், அவர்கள் இருதயமோ பொருளாசையைப் பின்பற்றிப்போகிறது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ஜனங்கள் கூடிவருகிற வழக்கத்தின்படி உன்னிடத்தில் வந்து, உனக்கு முன்பாக என் ஜனங்கள்போல் உட்கார்ந்து, உன் வார்த்தைகளைக் கேட்கிறார்கள்; ஆனாலும் அவர்கள் அவைகளின்படி செய்கிறதில்லை; அவர்கள் தங்கள் வாயினாலே இன்பமாய்ப் பேசுகிறார்கள், அவர்கள் இருதயமோ பொருளாசையைப் பின்பற்றிப்போகிறது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ஜனங்கள் கூடிவருகிற வழக்கத்தின்படி உன்னிடத்தில் வந்து, உனக்கு முன்பாக என் ஜனங்கள்போல் உட்கார்ந்து, உன் வார்த்தைகளைக் கேட்கிறார்கள்; ஆனாலும் அவர்கள் அவைகளின்படி செய்கிறதில்லை; அவர்கள் தங்கள் வாயினாலே இன்பமாய்ப் பேசுகிறார்கள், அவர்கள் இருதயமோ பொருளாசையைப் பின்பற்றிப்போகிறது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தோ நீ இனிய குரலும் கீதவாத்தியம் வாசிப்பதில் சாமர்த்தியமுமுடையவன் பாடும் இன்பமான பாட்டுக்குச் சமானமாயிருக்கிறாய்; அவர்கள் உன் வார்த்தைகளைக் கேட்கிறார்கள்; ஆனாலும் அவைகளின்படி செய்யாமற்போகிற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எக்காளத்தின் சத்தத்தக் கேட்கிறவன் அதைக் கேட்டும், எச்சரிக்கையாயிராமல், பட்டயம் வந்து அவனை வாரிக்கொள்ளுகிறது உண்டானால், அவனுடைய இரத்தப்பழி அவன் தலையின்மேல் சுமரும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இதோ நீ இனிய குரலும் கீதவாத்தியம் வாசிப்பதில் சாமர்த்தியமுமுடையவன் பாடும் இன்பமான பாட்டுக்குச் சமானமாயிருக்கிறாய்; அவர்கள் உன் வார்த்தைகளைக் கேட்கிறார்கள்; ஆனாலும் அவைகளின்படி செய்யாமற்போகிறார்கள்.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இதோ, அது வருகிறது, அது வருகையில் தங்கள் நடுவிலே ஒரு தீர்க்கதரிசி இருந்தான் என்று அறிந்துகொள்வார்கள் என்றார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எக்காளத்தின் சத்தத்தைக்கேட்டும், எச்சரிக்கையிருக்கவில்லை; அவனுடைய இரத்தப்பழி அவன்பேரிலே சுமரும்; எச்சரிக்கையாயிருக்கிறவனோ தன் ஜீவனைத் தப்புவித்துக்கொள்ளுவ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எக்காளத்தின் சத்தத்தைக்கேட்டும், எச்சரிக்கையிருக்கவில்லை; அவனுடைய இரத்தப்பழி அவன்பேரிலே சுமரும்; எச்சரிக்கையாயிருக்கிறவனோ தன் ஜீவனைத் தப்புவித்துக்கொள்ளுவ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252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అయితే కావలి వాడు ఖడ్గము వచ్చుట చూచియు, బాకా ఊదనందు చేత జనులు అజాగ్రత్తగా ఉండుటయు, ఖడ్గము వచ్చ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రిలో ఒకని ప్రాణము తీయుటయు తటస్థించిన యెడల వాడు తన దోషమును బట్టి పట్టబడినను, నేను కావలివానియొద్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ని ప్రాణమునుగూర్చి విచారణచేయు 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నరపుత్రుడా, నేను నిన్ను ఇశ్రాయేలీయులకు కావలివానిగా నియమించియున్నాను గనుక నీవు నా నోటిమాటను వ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ాకు ప్రతిగా వారిని హెచ్చరిక చేయవల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దుర్మార్గుడా, నీవు నిశ్చయముగా మర ణము నొందుదువు అని దుర్మార్గునికి నేను సెలవియ్యగా, అతడు త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ుర్మార్గతను విడిచి జాగ్రత్తపడునట్లు నీవు ఆ దుర్మార్గునికి నా మాట తెలియజేయని యెడల ఆ దుర్మా ర్గుడు త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ోషమునుబట్టి మరణము నొందును గాని అతని ప్రాణమునుగూర్చి నిన్ను విచారణచేయు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అయితే ఆ దుర్మార్గుడు తన దుర్మార్గతను విడువవలెనని నీవు అతనిని హెచ్చరిక చేయగా అతడు తన దుర్మార్గత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డువనియెడల అతడు తన దోషమునుబట్టి మరణము నొందును గాని నీవు నీ ప్రాణము దక్కించుకొందువ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మరియు యెహోవా వాక్కు నాకు ప్రత్యక్షమై యీలాగు సెలవిచ్చ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నరపుత్రుడా, ఇశ్రాయేలీయులకు ఈ మాట ప్రక టింపుముమా పాపదోషములు మామీద పడియున్నవి, వాటివలన మే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్షీణించుచున్నాము, మనమెట్లు బ్రదకుదుమని మీరు చెప్పుకొనుమాట నిజమ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కాగా వారితో ఇట్లనుమునా జీవముతోడు దుర్మార్గుడు మర ణము నొందుటవలన నాకు సంతోషము లేదు; దుర్మార్గు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న దుర్మార్గతనుండి మరలి బ్రదుకుటవలన నాకు సంతో షము కలుగును. కాబట్టి ఇశ్రాయేలీయులారా, మనస్స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్రిప్పుకొనుడి, మీ దుర్మార్గతనుండి మరలి మనస్సు త్రిప్పు కొనుడి, మీరెందుకు మరణము నొందుదురు? ఇదే ప్రభ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గు యెహోవా వాక్క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మరియు నరపుత్రుడా, నీవు నీ జనులకు ఈ మాట తెలియజేయుమునీతిమంతుడు పాపము చేసిన దినమున అదివరకు అత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నుసరించిన నీతి అతని విడిపింపదు. దుష్టుడు చెడుతనము విడిచి మనస్సు త్రిప్పుకొనిన దినమున తాను చేసియున్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చెడు తనమునుబట్టి వాడు పడిపోడు, ఆలాగుననే నీతిమంతుడు పాపముచేసిన దినమున తన నీతినిబట్టి అతడు బ్రదు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జాలడ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నరపుత్రుడా, నీవు నీ జనులకు సమాచారము ప్రకటించి వారితో ఇట్లనుమునేను ఒకానొక దేశముమీదికి ఖడ్గము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నీతిమంతుడు నిజముగా బ్రదుకునని నేను చెప్పినందున అతడు తన నీతిని ఆధారముచేసికొని పాపము చేసినయెడ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తని నీతి క్రియలన్నిటిలో ఏదియు జ్ఞాపకమునకు తేబడదు, తాను చేసిన పాపమునుబట్టి యతడు మరణము నొం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మరియు నిజముగా మరణము నొందుదువని దుర్మార్గునికి నేను సెలవియ్యగా అతడు తన పాపము విడిచి, నీత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్యాయములను అనుస రించుచ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కుదువసొమ్మును మరల అప్పగించుచు, తాను దొంగిలినదానిని మరల ఇచ్చివేసి పాపము జరిగింపక యుండి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జీవాధారములగు కట్టడలను అనుసరించినయెడల అతడు మరణము నొందక అవశ్యముగా బ్రదుక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అతడు చేసిన పాపములలో ఏదియు అతని విషయమై జ్ఞాపకమునకు తేబడదు, అతడు నీతిన్యాయములను అనుస రించెను గను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ిశ్చయముగా అతడు బ్రదుక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అయినను నీ జనులు యెహోవా మార్గము న్యాయము కాదని యనుకొందురు; అయితే వారి ప్రవర్తనయే గదా అన్యాయ మైనది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నీతిమంతుడు తన నీతిని విడిచి, పాపము చేసిన యెడల ఆ పాపమునుబట్టి అతడు మరణము నొంద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రప్పింపగా ఆ జనులు తమలో ఒకనిని ఏర్పరచుకొని కావలిగా నిర్ణయించిన యెడల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మరియు దుర్మార్గుడు తన దుర్మార్గతను విడిచి నీతిన్యాయములను అనుసరించినయెడల వాటినిబట్టి అత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బ్రదుక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యెహోవా మార్గము న్యాయము కాదని మీరనుకొనుచున్నారే; ఇశ్రాయేలీయులారా, మీలో ఎవని ప్రవర్తననుబట్ట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నికి శిక్ష విధించెద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మనము చెరలోనికి వచ్చిన పండ్రెండవ సంవత్సరము పదియవ నెల అయిదవ దినమున ఒకడు యెరూషలేములో నుండ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ప్పించుకొని నాయొద్దకు వచ్చి పట్టణము కొల్ల పెట్టబడెనని తెలియజేసె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తప్పించుకొనినవాడు వచ్చిన వెనుకటి సాయంత్రమున యెహోవా హస్తము నామీదికి వచ్చెను; ఉదయమున అతడ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నాయొద్దకు రాకమునుపే యెహోవా నా నోరు తెరవగా పలుకుటకు నాకు శక్తి కలిగెను, అప్పటినుండి నేను మౌని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ాకయుంటిన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మరియు యెహోవా వాక్కు నాకు ప్రత్యక్షమై యీలాగు సెలవిచ్చె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అతడు దేశముమీదికి ఖడ్గము వచ్చుట చూచి, బాకా ఊది జనులను హెచ్చరిక చేసిన సమయము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నరపుత్రుడా, ఇశ్రాయేలు దేశములో పాడైపోయిన ఆ యా చోట్లను కాపురమున్న వారు అబ్రాహాము ఒంటరియై య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దేశమును స్వాస్థ్య ముగా పొందెను గదా; అనేకులమైన మనకును ఈ దేశము స్వాస్థ్యముగా ఇయ్యబడదా అన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అనుకొనుచున్న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​కాబట్టి వారికీ మాట ప్రకటనచేయుము ప్రభువగు యెహోవా సెలవిచ్చునదేమనగారక్తము ఓడ్చి వేయక మాంస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భుజించు మీరు, మీ విగ్రహముల వైపు దృష్టియుంచు మీరు, నరహత్యచేయు మీరు, ఈ దేశమును స్వతంత్రించుకొందుర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మీరు ఖడ్గము నాధారము చేసికొను వారు, హేయక్రియలు జరిగించు వారు, పొరుగువాని భార్యను చెరుపువార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ీవంటి వారు దేశమును స్వతంత్రించుకొందురా? నీవీలాగున వారికి చెప్పుముప్రభువైన యెహోవా సెలవిచ్చునదె మన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​నా జీవముతోడు పాడైపోయిన స్థలములలో ఉండువారు ఖడ్గముచేత కూలుదురు, బయట పొలములో ఉండు వారిని నేన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మృగములకు ఆహారముగా ఇచ్చెదను, కోటలలోనివారును గుహలలోనివారును తెగులుచేత చచ్చెద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ఆ దేశమును నిర్జనముగాను పాడుగానుచేసి దాని బలాతిశయమును మాన్పించెదను, ఎవరును వాటిలో సంచరింపకుండ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ఎవడైనను బాకానాదము వినియును జాగ్రత్తపడనందున ఖడ్గమువచ్చి వాని ప్రాణము తీసినయెడల వాడు తన ప్రాణమునక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ఇశ్రాయేలీయుల మన్యములు పాడవ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వారు చేసిన హేయక్రియ లన్నిటినిబట్టి వారి దేశమును పాడుగాను నిర్జనముగాను నేను చేయగా నేనే యెహో వాన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ున్నానని వారు తెలిసికొం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మరియు నరపుత్రుడా; నీ జనుల గోడదగ్గరను ఇంటి ద్వారము లందును నిలువబడి నిన్ను గూర్చి మాటలాడుదుర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ఒకరి నొకరు చూచిపోదము రండి, యెహోవాయొద్దనుండి బయలుదేరు మాట యెట్టిదో చూతము రండి అని చెప్ప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కొనుచున్నా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నా జనులు రాదగిన విధముగా వారు నీయొద్దకు వచ్చి, నా జనులైనట్టుగా నీ యెదుట కూర్చుండి నీ మాట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ందురు గాని వాటి ననుసరించి ప్రవర్తింపరు, వారు నోటితో ఎంతో ప్రేమ కనుపరచుదురు గాని వారి హృదయమ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లాభమును అపేక్షించు చున్నద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నీవు వారికి వాద్యము బాగుగా వాయించుచు మంచి స్వరము కలిగిన గాయకుడవుగా ఉన్నావు, వారు నీ మాటల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తానే ఉత్తరవాద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ిందురు గాని వాటిని అనుసరించి నడుచుకొన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అయినను ఆ మాట నెరవేరును, అది నెరవేరగా ప్రవక్త యొకడు తమ మధ్యనుండెనని వారు తెలిసికొందుర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బాకానాదము విని యును వాడు జాగ్రత్తపడకపోయెను గనుక తన ప్రాణ మునకు తానే ఉత్తరవాది; ఏలయనగ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వాడుజాగ్రత్తపడిన యెడల తనప్రాణమును రక్షించుకొనున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యెహెజ్కేలు : 3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2026-08-04T02:02:29Z</dcterms:created>
  <dcterms:modified xsi:type="dcterms:W3CDTF">2026-08-04T02:02:29Z</dcterms:modified>
  <dc:title>యెహెజ్కేలు : 33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