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சத்துருக்கள் தலைமையானார்கள்; அவள் பகைஞர் சுகித்திருக்கிறார்கள்; அவளுடைய திரளான பாதகங்களினிமித்தம் கர்த்தர் அவளைச் சஞ்சலப்படுத்தினார்; அவள் பிள்ளைகள் சத்துருவுக்கு முன்பாகச் சிறைப்பட்டுப்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சத்துருக்கள் தலைமையானார்கள்; அவள் பகைஞர் சுகித்திருக்கிறார்கள்; அவளுடைய திரளான பாதகங்களினிமித்தம் கர்த்தர் அவளைச் சஞ்சலப்படுத்தினார்; அவள் பிள்ளைகள் சத்துருவுக்கு முன்பாகச் சிறைப்பட்டுப்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யோன் குமாரத்தியின் அழகெல்லாம் அவளை விட்டுப்போயிற்று; அவள் பிரபுக்கள் மேய்ச்சலைக் காணாத மான்களுக்கு ஒப்பாகி, தொடருகிறவனுக்கு முன்பாகச் சத்துவமில்லாமல் நடந்து 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யோன் குமாரத்தியின் அழகெல்லாம் அவளை விட்டுப்போயிற்று; அவள் பிரபுக்கள் மேய்ச்சலைக் காணாத மான்களுக்கு ஒப்பாகி, தொடருகிறவனுக்கு முன்பாகச் சத்துவமில்லாமல் நடந்து 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க்குச் சிறுமையும் தவிப்பும் உண்டாகிய நாட்களிலே எருசலேம் பூர்வநாட்கள் முதற்கொண்டு தனக்கு உண்டாயிருந்த இன்பமானவைகளையெல்லாம் நினைக்கிறாள்; அவளுக்கு உதவிசெய்வார் இல்லாமல் அவளுடைய ஜனங்கள் சத்துருவின் கையிலே விழுகையில், பகைஞர் அவளைப் பார்த்து, அவளுடைய ஓய்வுநாட்களைக் குறித்துப் பரியாசம்பண்ண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க்குச் சிறுமையும் தவிப்பும் உண்டாகிய நாட்களிலே எருசலேம் பூர்வநாட்கள் முதற்கொண்டு தனக்கு உண்டாயிருந்த இன்பமானவைகளையெல்லாம் நினைக்கிறாள்; அவளுக்கு உதவிசெய்வார் இல்லாமல் அவளுடைய ஜனங்கள் சத்துருவின் கையிலே விழுகையில், பகைஞர் அவளைப் பார்த்து, அவளுடைய ஓய்வுநாட்களைக் குறித்துப் பரியாசம்பண்ண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க்குச் சிறுமையும் தவிப்பும் உண்டாகிய நாட்களிலே எருசலேம் பூர்வநாட்கள் முதற்கொண்டு தனக்கு உண்டாயிருந்த இன்பமானவைகளையெல்லாம் நினைக்கிறாள்; அவளுக்கு உதவிசெய்வார் இல்லாமல் அவளுடைய ஜனங்கள் சத்துருவின் கையிலே விழுகையில், பகைஞர் அவளைப் பார்த்து, அவளுடைய ஓய்வுநாட்களைக் குறித்துப் பரியாசம்பண்ண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ருசலேம் மிகுதியாய்ப் பாவஞ்செய்தாள்; ஆதலால் தூரஸ்திரீயைப்போலானாள்; அவளைக் கனம்பண்ணினவர்கள் எல்லாரும் அவளை அசட்டைப்பண்ணுகிறார்கள்; அவளுடைய மானத்தைக் கண்டார்கள்; அவளும் பெருமூச்சுவிட்டுப் பின்னிட்டுத் திரும்பின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ருசலேம் மிகுதியாய்ப் பாவஞ்செய்தாள்; ஆதலால் தூரஸ்திரீயைப்போலானாள்; அவளைக் கனம்பண்ணினவர்கள் எல்லாரும் அவளை அசட்டைப்பண்ணுகிறார்கள்; அவளுடைய மானத்தைக் கண்டார்கள்; அவளும் பெருமூச்சுவிட்டுப் பின்னிட்டுத் திரும்பின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ளுடைய அசூசம் அவள் வஸ்திர ஓரங்களில் இருந்தது; தனக்கு வரப்போகிற முடிவை நினையாதிருந்தாள்; ஆகையால் அதிசயமாய்த் தாழ்த்தப்பட்டுப்போனாள்; தேற்றுவார் இல்லை; கர்த்தாவே, என் சிறுமையைப் பாரும்; பகைஞன் பெருமைபாராட்டினான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ஜனம்பெருத்த நகரி தனிமையாக உட்கார்ந்திருக்கிறாளே! விதவைக்கு ஒப்பானாளே! ஜாதிகளில் பெரியவளும், சீமைகளில் நாயகியுமாயிருந்தவள் கப்பங்கட்டுகிறவளானாளே!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ளுடைய அசூசம் அவள் வஸ்திர ஓரங்களில் இருந்தது; தனக்கு வரப்போகிற முடிவை நினையாதிருந்தாள்; ஆகையால் அதிசயமாய்த் தாழ்த்தப்பட்டுப்போனாள்; தேற்றுவார் இல்லை; கர்த்தாவே, என் சிறுமையைப் பாரும்; பகைஞன் பெருமைபாராட்டினான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ளுடைய அசூசம் அவள் வஸ்திர ஓரங்களில் இருந்தது; தனக்கு வரப்போகிற முடிவை நினையாதிருந்தாள்; ஆகையால் அதிசயமாய்த் தாழ்த்தப்பட்டுப்போனாள்; தேற்றுவார் இல்லை; கர்த்தாவே, என் சிறுமையைப் பாரும்; பகைஞன் பெருமைபாராட்டினான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ுடைய இன்பமான எல்லாவற்றின்மேலும் சத்துரு தன் கையை நீட்டினான்; உம்முடைய சபையிலே வரலாகாதென்று தேவரீர் விலக்கிய புறஜாதியார் உமது பரிசுத்த ஸ்தலத்துக்குள் பிரவேசித்ததைக் கண்ட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ுடைய இன்பமான எல்லாவற்றின்மேலும் சத்துரு தன் கையை நீட்டினான்; உம்முடைய சபையிலே வரலாகாதென்று தேவரீர் விலக்கிய புறஜாதியார் உமது பரிசுத்த ஸ்தலத்துக்குள் பிரவேசித்ததைக் கண்ட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ஜனங்களெல்லாரும் அப்பந்தேடித் தவிக்கிறார்கள்; தங்கள் உயிரைக் காப்பாற்றத் தங்களுடைய இன்பமானவைகளை ஆகாரத்துக்கென்று கொடுத்துவிட்டார்கள்; கர்த்தாவே, நோக்கிப்பாரும்; எண்ணமற்றவளானேன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ஜனங்களெல்லாரும் அப்பந்தேடித் தவிக்கிறார்கள்; தங்கள் உயிரைக் காப்பாற்றத் தங்களுடைய இன்பமானவைகளை ஆகாரத்துக்கென்று கொடுத்துவிட்டார்கள்; கர்த்தாவே, நோக்கிப்பாரும்; எண்ணமற்றவளானேன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ழியில் நடந்துபோகிற சகல ஜனங்களே, இதைக்குறித்து உங்களுக்குக் கவையில்லையா? கர்த்தர் தமது உக்கிரமான கோபமூண்ட நாளிலே என்னைச் சஞ்சலப்படுத்தினதினால் எனக்கு உண்டான என் துக்கத்துக்குச் சரியான துக்கம் உண்டோ என்று என்னை நோக்கிப்பார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ழியில் நடந்துபோகிற சகல ஜனங்களே, இதைக்குறித்து உங்களுக்குக் கவையில்லையா? கர்த்தர் தமது உக்கிரமான கோபமூண்ட நாளிலே என்னைச் சஞ்சலப்படுத்தினதினால் எனக்கு உண்டான என் துக்கத்துக்குச் சரியான துக்கம் உண்டோ என்று என்னை நோக்கிப்பா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யரத்திலிருந்து என் எலும்புகளில் அக்கினியை அனுப்பினார், அது அவைகளில் பற்றியெரிகிறது; என் கால்களுக்கு வலையை வீசினார்; என்னைப் பின்னிட்டு விழப்பண்ணினார்; என்னைப் பாழாக்கினார்; நித்தம் நான் பலட்சயப்பட்டுப் போ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யரத்திலிருந்து என் எலும்புகளில் அக்கினியை அனுப்பினார், அது அவைகளில் பற்றியெரிகிறது; என் கால்களுக்கு வலையை வீசினார்; என்னைப் பின்னிட்டு விழப்பண்ணினார்; என்னைப் பாழாக்கினார்; நித்தம் நான் பலட்சயப்பட்டுப் போ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ஜனம்பெருத்த நகரி தனிமையாக உட்கார்ந்திருக்கிறாளே! விதவைக்கு ஒப்பானாளே! ஜாதிகளில் பெரியவளும், சீமைகளில் நாயகியுமாயிருந்தவள் கப்பங்கட்டுகிறவளானாளே!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யரத்திலிருந்து என் எலும்புகளில் அக்கினியை அனுப்பினார், அது அவைகளில் பற்றியெரிகிறது; என் கால்களுக்கு வலையை வீசினார்; என்னைப் பின்னிட்டு விழப்பண்ணினார்; என்னைப் பாழாக்கினார்; நித்தம் நான் பலட்சயப்பட்டுப் போ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பாதகங்களின் நுகம் அவருடைய கையால் பூட்டப்பட்டிருக்கிறது; அவைகள் பிணைக்கப்பட்டு என் கழுத்தைச் சுற்றிக்கொண்டது; என் பெலனை விழப்பண்ணினார்; நான் எழுந்திருக்கக் கூடாதபடிக்கு ஆண்டவர் என்னை ஒடுக்குகிறவர்களின் கையில் ஒப்புக்கொடுத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பாதகங்களின் நுகம் அவருடைய கையால் பூட்டப்பட்டிருக்கிறது; அவைகள் பிணைக்கப்பட்டு என் கழுத்தைச் சுற்றிக்கொண்டது; என் பெலனை விழப்பண்ணினார்; நான் எழுந்திருக்கக் கூடாதபடிக்கு ஆண்டவர் என்னை ஒடுக்குகிறவர்களின் கையில் ஒப்புக்கொடுத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பாதகங்களின் நுகம் அவருடைய கையால் பூட்டப்பட்டிருக்கிறது; அவைகள் பிணைக்கப்பட்டு என் கழுத்தைச் சுற்றிக்கொண்டது; என் பெலனை விழப்பண்ணினார்; நான் எழுந்திருக்கக் கூடாதபடிக்கு ஆண்டவர் என்னை ஒடுக்குகிறவர்களின் கையில் ஒப்புக்கொடுத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ிலுள்ள பராக்கிரமசாலிகளாகிய என்னுடையவர்களெல்லாரையும் ஆண்டவர் மிதித்துப்போட்டார்; என் வாலிபரை நொறுக்கும்படி எனக்கு விரோதமாய் ஒரு கூட்டத்தை வரவழைத்தார்; திராட்சப்பழத்தை ஆலையில் மிதிக்கிறதுபோல, ஆண்டவர் யூதா குமாரத்தியாகிய கன்னிகையை மிதித்த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ிலுள்ள பராக்கிரமசாலிகளாகிய என்னுடையவர்களெல்லாரையும் ஆண்டவர் மிதித்துப்போட்டார்; என் வாலிபரை நொறுக்கும்படி எனக்கு விரோதமாய் ஒரு கூட்டத்தை வரவழைத்தார்; திராட்சப்பழத்தை ஆலையில் மிதிக்கிறதுபோல, ஆண்டவர் யூதா குமாரத்தியாகிய கன்னிகையை மிதித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ைகளினிமித்தம் நான் அழுகிறேன்; என் கண், என் கண்ணே நீராய்ச் சொரிகிறது; என் உயிரைக் காப்பாற்றித் தேற்றுகிறவர் என்னை விட்டுத் தூரமானார்; பகைஞன் மேற்கொண்டதினால் என் பிள்ளைகள் பாழாய்ப்போ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ைகளினிமித்தம் நான் அழுகிறேன்; என் கண், என் கண்ணே நீராய்ச் சொரிகிறது; என் உயிரைக் காப்பாற்றித் தேற்றுகிறவர் என்னை விட்டுத் தூரமானார்; பகைஞன் மேற்கொண்டதினால் என் பிள்ளைகள் பாழாய்ப்போ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ீயோன் தன் கைகளை விரிக்கிறாள்; அவளைத் தேற்றுவார் ஒருவருமில்லை; கர்த்தர் யாக்கோபின் சுற்றுப்புறத்தாரை அவனுக்குச் சத்துருக்களாகக் கட்டளையிட்டார்; அவர்களுக்குள்ளே எருசலேம் தூர ஸ்திரீக்கு ஒப்பான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ீயோன் தன் கைகளை விரிக்கிறாள்; அவளைத் தேற்றுவார் ஒருவருமில்லை; கர்த்தர் யாக்கோபின் சுற்றுப்புறத்தாரை அவனுக்குச் சத்துருக்களாகக் கட்டளையிட்டார்; அவர்களுக்குள்ளே எருசலேம் தூர ஸ்திரீக்கு ஒப்பான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ாக்காலத்திலே அழுதுகொண்டிருக்கிறாள், அவளுடைய கண்ணீர் அவள் கன்னங்களில் வடிகிறது; அவளுடைய நேசர் எல்லாருக்குள்ளும் அவளைத் தேற்றுவார் ஒருவரும் இல்லை; அவளுடைய சிநேகிதர் எல்லாரும் அவளுக்குத் துரோகிகளும் சத்துருக்களுமா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நீதிபரர்; அவருடைய வாக்குக்கு விரோதமாய் நான் எழும்பினேன்; ஜனங்களே, நீங்கள் எல்லாரும் இதைக் கேட்டு என் துக்கத்தைப் பாருங்கள்; என் கன்னிகைகளும் என் வாலிபரும் சிறைப்பட்டுப்போ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நீதிபரர்; அவருடைய வாக்குக்கு விரோதமாய் நான் எழும்பினேன்; ஜனங்களே, நீங்கள் எல்லாரும் இதைக் கேட்டு என் துக்கத்தைப் பாருங்கள்; என் கன்னிகைகளும் என் வாலிபரும் சிறைப்பட்டுப்போ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னைச் சிநேகித்தவர்களைக் கூப்பிட்டேன், அவர்களோ என்னை மோசம் போக்கினார்கள்; என் ஆசாரியர்களும் என் மூப்பர்களும் தங்கள் உயிரைக் காப்பாற்றத் தங்களுக்கு அப்பந்தேடுகையில் நகரத்தில் மூச்சொடுங்கி மாண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னைச் சிநேகித்தவர்களைக் கூப்பிட்டேன், அவர்களோ என்னை மோசம் போக்கினார்கள்; என் ஆசாரியர்களும் என் மூப்பர்களும் தங்கள் உயிரைக் காப்பாற்றத் தங்களுக்கு அப்பந்தேடுகையில் நகரத்தில் மூச்சொடுங்கி மாண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ாவே, பாரும், நான் நெருக்கப்படுகிறேன்; என் குடல் கொதிக்கிறது; நான் கடுந்துரோகம்பண்ணினபடியினால் என் இருதயம் வியாகுலப்படுகிறது; வெளியிலே பட்டயம் என்னைப் பிள்ளையற்றவளாக்கிற்று, வீட்டுக்குள்ளே மரணம் வந்திருக்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ாவே, பாரும், நான் நெருக்கப்படுகிறேன்; என் குடல் கொதிக்கிறது; நான் கடுந்துரோகம்பண்ணினபடியினால் என் இருதயம் வியாகுலப்படுகிறது; வெளியிலே பட்டயம் என்னைப் பிள்ளையற்றவளாக்கிற்று, வீட்டுக்குள்ளே மரணம் வந்திருக்கி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ாவே, பாரும், நான் நெருக்கப்படுகிறேன்; என் குடல் கொதிக்கிறது; நான் கடுந்துரோகம்பண்ணினபடியினால் என் இருதயம் வியாகுலப்படுகிறது; வெளியிலே பட்டயம் என்னைப் பிள்ளையற்றவளாக்கிற்று, வீட்டுக்குள்ளே மரணம் வந்திருக்கிற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தவிக்கிறதை அவர்கள் கேட்டாலும் என்னைத் தேற்றுவார் ஒருவரும் இல்லை; என் பகைஞர் எல்லாரும் எனக்கு வந்த ஆபத்தைக் கேட்டு, தேவரீர் அதைச் செய்தபடியால் சந்தோஷமாயிருக்கிறார்கள்; நீர் கூறின நாளை வரப்பண்ணுவீர், அப்பொழுது அவர்களும் என்னைப்போலா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தவிக்கிறதை அவர்கள் கேட்டாலும் என்னைத் தேற்றுவார் ஒருவரும் இல்லை; என் பகைஞர் எல்லாரும் எனக்கு வந்த ஆபத்தைக் கேட்டு, தேவரீர் அதைச் செய்தபடியால் சந்தோஷமாயிருக்கிறார்கள்; நீர் கூறின நாளை வரப்பண்ணுவீர், அப்பொழுது அவர்களும் என்னைப்போலா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தவிக்கிறதை அவர்கள் கேட்டாலும் என்னைத் தேற்றுவார் ஒருவரும் இல்லை; என் பகைஞர் எல்லாரும் எனக்கு வந்த ஆபத்தைக் கேட்டு, தேவரீர் அதைச் செய்தபடியால் சந்தோஷமாயிருக்கிறார்கள்; நீர் கூறின நாளை வரப்பண்ணுவீர், அப்பொழுது அவர்களும் என்னைப்போலா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ாக்காலத்திலே அழுதுகொண்டிருக்கிறாள், அவளுடைய கண்ணீர் அவள் கன்னங்களில் வடிகிறது; அவளுடைய நேசர் எல்லாருக்குள்ளும் அவளைத் தேற்றுவார் ஒருவரும் இல்லை; அவளுடைய சிநேகிதர் எல்லாரும் அவளுக்குத் துரோகிகளும் சத்துருக்களுமா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பொல்லாப்பெல்லாம் உமது முகத்துக்கு முன்பாக வரக்கடவது. என் சகல பாதகங்களினிமித்தமும் நீர் எனக்குச் செய்ததுபோல அவர்களுக்கும் செய்யும்; என் பெருமூச்சுகள் மிகுதியாயின, என் இருதயம் பலட்சயமாயிருக்கி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பொல்லாப்பெல்லாம் உமது முகத்துக்கு முன்பாக வரக்கடவது. என் சகல பாதகங்களினிமித்தமும் நீர் எனக்குச் செய்ததுபோல அவர்களுக்கும் செய்யும்; என் பெருமூச்சுகள் மிகுதியாயின, என் இருதயம் பலட்சயம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 ஜனங்கள் உபத்திரவப்படவும், கொடுமையான அடிமைவேலைசெய்யவும் சிறைப்பட்டுப்போனார்கள். அவள் புறஜாதிகளுக்குள்ளே தங்குகிறாள், இளைப்பாறுதல் அடையாள்; அவளைத் துன்பப்படுத்துகிற யாவரும் இடுக்கமான இடங்களிலே தொடர்ந்துபிடித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 ஜனங்கள் உபத்திரவப்படவும், கொடுமையான அடிமைவேலைசெய்யவும் சிறைப்பட்டுப்போனார்கள். அவள் புறஜாதிகளுக்குள்ளே தங்குகிறாள், இளைப்பாறுதல் அடையாள்; அவளைத் துன்பப்படுத்துகிற யாவரும் இடுக்கமான இடங்களிலே தொடர்ந்துபிடி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ண்டிகைக்கு வருவார் இல்லாததினால், சீயோனுக்குப் போகிற வழிகள் புலம்புகிறது; அவள் வாசல்கள் எல்லாம் பாழாய்க்கிடக்கிறது; அவள் ஆசாரியர்கள் தவிக்கிறார்கள்; அவள் கன்னிகைகள் சஞ்சலப்படுகிறார்கள்; அவளுக்குக் கசப்பே உண்டாய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ண்டிகைக்கு வருவார் இல்லாததினால், சீயோனுக்குப் போகிற வழிகள் புலம்புகிறது; அவள் வாசல்கள் எல்லாம் பாழாய்க்கிடக்கிறது; அவள் ஆசாரியர்கள் தவிக்கிறார்கள்; அவள் கன்னிகைகள் சஞ்சலப்படுகிறார்கள்; அவளுக்குக் கசப்பே உண்டா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ాని విరోధులు అధికారులైరి దాని శత్రువులు వర్ధిల్లుచున్నారు దాని అతిక్రమము విస్తారమని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ని శ్రమపరచుచున్నాడు. విరోధులు దాని పసిపిల్లలను చెరపట్టుకొని పోయ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సీయోను కుమారి సౌందర్యమంతయు తొలగిపోయెను దాని యధిపతులు మేతలేని దుప్పులవలె ఉన్నారు వారు బలహీనుల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రుమువారియెదుట నిలువలేక పారి 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ెరూషలేము పూర్వకాలమున తనకు కలిగిన శ్రేయస్సు నంతటిని జ్ఞాపకము చేసికొనుచున్నది దానికి కలిగ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్రమానుభవ కాలమునందు సంచార దినములయందు సహాయము చేయువారెవరును లేక దాని జనము శత్రువుచేతిలో పడి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రోధులు దాని చూచి విశ్రాంతిదినములనుబట్టి దాని నపహాస్యమ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యెరూషలేము ఘోరమైన పాపముచేసెను అందుచేతను అది అపవిత్రురాలాయెను దాని ఘనపరచిన వారందరు దాని మాన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ి దాని తృణీకరించుదురు. అది నిట్టూర్పు విడుచుచు వెనుకకు తిరుగుచున్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దాని యపవిత్రత దాని చెంగులమీద నున్నది దాని కడవరి స్థితిని అది జ్ఞాపకము చేసికొనక యుండెను అది ఎం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జనభరితమైన పట్టణము ఎట్లు ఏకాకియై దుఃఖా క్రాంతమాయెను? అది విధవరాలివంటిదాయెను. అన్యజన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ంతగా హీనదశ చెందినది దాని నాదరించువాడొకడును లేకపోయెను. యెహోవా, శత్రువులు అతిశయిల్లుటచేత నాకు కలిగ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్రమను దృష్ట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దాని మనోహరమైన వస్తువులన్నియు శత్రువుల చేతిలో చిక్కెను నీ సమాజములో ప్రవేశింపకూడదని యెవరినిగూ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జ్ఞాపించితివో ఆ జనములవారు దాని పరిశుద్ధస్థలమున ప్రవేశించి యుండుట అది చూచుచునేయున్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దాని కాపురస్థులందరు నిట్టూర్పు విడుచుచు ఆహా రము వెదకుదురు తమ ప్రాణసంరక్షణకొరకు తమ మనోహర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స్తువుల నిచ్చి ఆహారము కొందురు. యెహోవా, నేను నీచుడనైతిని దృష్టించి చూడ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త్రోవనునడుచువారలారా, ఈలాగు జరుగుట చూడగా మీకు చింతలేదా? యెహోవా తన ప్రచండకోప దినమున నాకు కలుగజేస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్రమవంటి శ్రమ మరి ఎవరికైనను కలిగినదో లేదో మీరు నిదానించి చూడ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పరమునుండి ఆయన నా యెముకలమీదికి అగ్ని ప్రయోగించి యున్నాడు అది యెడతెగక వాటిని కాల్చుచున్నది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దములను చిక్కు పరచుటకై వలనొగ్గి యున్నాడు నన్ను వెనుకకు త్రిప్పియున్నాడు ఆయన నన్ను పాడుచేసి దినమెల్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ఘనతకెక్కినది సంస్థానములలో రాచకుమార్తెయైనది ఎట్లు పన్ను చెల్లించునదైపోయెన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న్ను సొమ్మసిల్ల జేస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కాడి కట్టినట్లుగా తానే నా యపరాధములను నాకు కట్టియున్నాడు అవి పైన వేయబడినవై నా మెడమీదికెక్కెను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లమును ఆయన బలహీనతగా చేసియున్నాడు ప్రభువు శత్రువులచేతికి నన్ను అప్పగించియున్నాడు నేను వారియెద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వలేకపో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ేను చూచుచుండగా ప్రభువు నా బలాఢ్యుల నందరిని కొట్టివేసెను నా ¸°వనులను అణగద్రొక్కవలెనని ఆయన నా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యామక కూటముకూడను చాటిం చెను. యెహోవా కన్యకయైన యూదా కుమారిని ద్రాక్షగానుగలో వేసి త్రొక్క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వీటినిబట్టి నేను ఏడ్చుచున్నాను నా కంట నీరు ఒలుకుచున్నది నా ప్రాణము తెప్పరిల్లజేసి న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ఓదార్చవలసిన వారు నాకు దూరస్థులైరి శత్రువులు ప్రబలియున్నారు నా పిల్లలు నాశనమై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దరించువాడులేక సీయోను చేతులు చాపుచున్నది యెహోవా యాకోబునకు చుట్టునున్నవారిని విరోధులైయ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యమించియున్నాడు యెరూషలేము వారికి హేయమైనద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రాత్రియందు అది బహుగా ఏడ్చుచున్నది కన్నీరు దాని చెంపలమీద కారుచున్నది దాని విటకాండ్రందరిలో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యెహోవా న్యాయస్థుడు నేను ఆయన ఆజ్ఞకు తిరుగుబాటు చేసితిని సకల జనములారా, చిత్తగించి ఆలకించుడి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్రమ చూడుడి నా కన్యకలును నా ¸°వనులును చెరలోనికిపోయి యున్న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ా విటకాండ్రను నేను పిలువనంపగా వారు నన్ను మోసపుచ్చిరి నా యాజకులును నా పెద్దలును ప్రాణసంరక్షణ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హారము వెదకపోయి పట్టణములో ప్రాణము విడిచినవార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యెహోవా, దృష్టించుము నాకు ఇబ్బంది కలిగెను నా అంతరంగము క్షోభిల్లుచున్నది నేను చేసిన గొప్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్రోహమునుబట్టి నా గుండె నాలోపల కొట్టుకొనుచున్నది వీధులలో ఖడ్గము జననష్టము చేయుచున్నది ఇండ్లలో నా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ణకర వ్యాధుల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ేను నిట్టూర్పు విడుచుట విని నన్నాదరించువా డొకడును లేడాయెను నీవు నాకు ఆపద కలుగజేసితివన్న వార్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 విరోధులందరు విని సంతోషించుచున్నారు. నీవు చాటించిన దినమును నీవు రప్పించుదువు అప్పుడు వారు న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లియుండ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ోదార్చువాడొక డును లేడు దాని చెలికాండ్రందరు దాని మోసపుచ్చిరి వారు దానికి శత్రువుల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వారు చేసిన దుష్కార్యములన్నియు నీ సన్నిధినుండును నేను బహుగా నిట్టూర్పులు విడుచుచున్నాను నా మనస్స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ుంగిపోయెను నేను చేసిన అపరాధములన్నిటినిబట్టి నీవు నాకు చేసినట్లు వారికి చ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యూదా బాధనొంది దాసురాలై చెరలోనికి పోయియున్నది అన్యజనులలో నివసించుచున్నది విశ్రాంతినొందక పోయ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తరుమువారందరు ఇరుకుచోట్లదాని కలిసికొందురు. నియామక కూటములకు ఎవరును రార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సీయోను మార్గములు ప్రలాపించుచున్నవి పట్టణపు గుమ్మములన్నియు పాడైపోయెను యాజకులు నిట్టూర్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డుచుచున్నారు దాని కన్యకలు దుఃఖాక్రాంతులైరి అదియు వ్యాకులభరితురాల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2026-09-07T02:52:25Z</dcterms:created>
  <dcterms:modified xsi:type="dcterms:W3CDTF">2026-09-07T02:52:25Z</dcterms:modified>
  <dc:title>విలాపవాక్యములు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