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God be the glory! great things
He hath done :
So loved He the world that He gave us His Son ;
Who yielded His life an atonement for sin, 
And opened the Life-gate that all may go in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ise the Lord ! praise the Lord ! 
Let the earth hear His voice !
Praise the Lord ! praise the Lord !
Let the people rejoice !
Oh, come to the Father, through Jesus the Son ;
And give Him the glory 
great things He hath done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 perfect redemption, the purchase of blood,
To every believe the promise of God;
The vilest offender who truly believes,
That moment from Jesus a pardon receive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Great things He hath taught us, great
things He hath done,
And great our rejoicing through Jesus the Son;
But purer, and higher,and greater will be
Our wonder, our transport, when Jesus we see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2026-07-09T08:57:31Z</dcterms:created>
  <dcterms:modified xsi:type="dcterms:W3CDTF">2026-07-09T08:57:31Z</dcterms:modified>
  <dc:title>Hymn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