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ர் தாம் எங்கள் துர்க்கமும்
அரண் பலமுமாமே
உண்டாம் இக்கட்டனைத்தையும்
போக்குவார் அவர் தாமே
பொல்லாங்கனின் சினம்
இப்போது மா விஷம்
துஷ்டமும் சூதையும்
அணிந்து உறுமும்
நிகர் புவியில் இல்லை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தற்கு நாங்கள் வல்லவர்?
இந்நீசர் சக்தியற்றோர்
எங்களுக்காய் வேறொருவர்
போர்செய்வதற் கேற்பட்டோர்
ஆர்? இயேசு கிறிஸதுதான்
ஆ இந்தப் பலவான்
ஆம் எங்கள் ரட்சகர்,
சேனாபதி அவர்,
ஜெயிப்பார் அவர்தா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ழுங்க வரும் பேய்களால்
புவி நிரம்பினாலும்
பயப்படோம் கர்த்தாவினால்
எதிர்த்து நிற்கக்கூடும்.
இருளின் பிரபு
சீறினாலும் அது
நசுக்கப்பட்ட பேய்,
தள்ளுண்ணத் தீர்ந்ததே;
ஓர் சொல்லினால் ஒழ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கைஞர் தெய்வ வார்த்தையை
பகைத்தும், அது நிற்கும்;
கர்த்தர் சகாயர், அவர் கை
வரம் தந்தாதரிக்கும்.
மாற்றார்கள் யாவையும்
ஜீவனையேதானும்
வாங்கினால், கேடாமோ?
இராஜ்ஜியமல்லோ
எங்களுக்கே ய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