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லால் பரகெயேலின் குமாரன் எலிகூ என்னும் பூசியன் பிரதியுத்தரமாக: நான் இளவயதுள்ளவன், நீங்களோ விருத்தாப்பியர்; ஆகையால் நான் அஞ்சி, என் அபிப்பிராயத்தை உங்களுக்கு முன்பாக வெளிப்படுத்தாதிருந்த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லால் பரகெயேலின் குமாரன் எலிகூ என்னும் பூசியன் பிரதியுத்தரமாக: நான் இளவயதுள்ளவன், நீங்களோ விருத்தாப்பியர்; ஆகையால் நான் அஞ்சி, என் அபிப்பிராயத்தை உங்களுக்கு முன்பாக வெளிப்படுத்தாதிருந்த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ுதியோர் பேசட்டும், வயதுசென்றவர்கள் ஞானத்தை அறிவிக்கட்டும் என்றிருந்த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மனுஷரில் ஒரு ஆவியுண்டு; சர்வவல்லவருடைய சுவாசமே அவர்களை உணர்வுள்ளவர்களாக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ெரியோரெல்லாம் ஞானிகளல்ல; முதியோரெல்லாம் நீதியை அறிந்தவர்களுமல்ல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எனக்குச் செவிகொடுங்கள், நானும் என் அபிப்பிராயத்தை வெளிப்படுத்துவேன் என்ற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உங்கள் வசனங்கள் முடியுமட்டும் காத்திருந்தேன்; நீங்கள் சொல்லத்தக்கதை ஆராய்ந்து தேடுமட்டும், உங்கள் நியாயங்களுக்குச் செவிகொடுத்த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உங்கள் வசனங்கள் முடியுமட்டும் காத்திருந்தேன்; நீங்கள் சொல்லத்தக்கதை ஆராய்ந்து தேடுமட்டும், உங்கள் நியாயங்களுக்குச் செவிகொடுத்த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உங்கள் சொல்லைக் கவனித்தேன்; ஆனாலும் இதோ, உங்களில் யோபுக்கு நியாயத்தைத் தெரியக் காட்டி, அவருடைய வசனங்களுக்கு ஏற்ற பிரதியுத்தரம் சொல்லுகிறவன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உங்கள் சொல்லைக் கவனித்தேன்; ஆனாலும் இதோ, உங்களில் யோபுக்கு நியாயத்தைத் தெரியக் காட்டி, அவருடைய வசனங்களுக்கு ஏற்ற பிரதியுத்தரம் சொல்லுகிறவனில்லை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பு தன் பார்வைக்கு நீதிமானாயிருந்தபடியினால், அவனுக்கு அந்த மூன்று மனுஷரும் பிரதியுத்தரம் சொல்லி ஓய்ந்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ஞானத்தைக் கண்டுபிடித்தோமென்று நீங்கள் சொல்லாதபடி பாருங்கள்; மனுஷனல்ல, தேவனே அவரை ஜெயங்கொள்ளவேண்ட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 என்னைப்பார்த்துப் பேசினதில்லை; நீங்கள் சொன்ன வார்த்தைகளினால் நான் அவருக்குப் பிரதியுத்தரம் சொல்லுகிறவனி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கலங்கி, அப்புறம் பிரதியுத்தரம் சொல்லாதிருக்கிறார்கள்; அவர்களுக்குப் பேச்சு அற்றுப்போயிற்ற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பேசார்களோ என்று காத்திருந்தேன்; ஆனாலும் அவர்கள் அப்புறம் மறுமொழி கொடாமலிருந்தபடியினால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ும் பிரதியுத்தரமாக எனக்குத் தோன்றியமட்டும் சொல்லுவேன்; நானும் என் அபிப்பிராயத்தை வெளிப்படுத்துவ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ார்த்தைகள் எனக்குள் நிறைந்திருக்கிறது; என் உள்ளத்திலுள்ள ஆவி என்னை நெருக்கி ஏவுகிற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, என் உள்ளம் அடைக்கப்பட்டிருந்து, புதுத் துருத்திகளை முதலாய்ப் பீறப்பண்ணுகிற புது ரசத்தைப்போலிருக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ஆறுதலடையும்படி பேசுவேன்; என் உதடுகளைத் திறந்து பிரதியுத்தரம் சொல்லுவ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ஒருவனுடைய முகத்தைப்பாராமலும், ஒரு மனுஷனுக்கும் இச்சகம் பேசாமலும் இருப்பேனாக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இச்சகம் பேச அறியேன்; பேசினால் என்னை உண்டாக்கினவர் சீக்கிரமாய் என்னை எடுத்துக்கொள்வ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னால் ராமின் வம்சத்தானான பூசியனாகிய பரகயேலின் குமாரன் எலிகூவுக்குக் கோபம்மூண்டது; யோபு தேவனைப்பார்க்கிலும் தன்னைத்தான் நீதிமானாக்கினதினிமித்தம், அவன்மேலும் அவனுக்குக் கோபம்மூண்ட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னால் ராமின் வம்சத்தானான பூசியனாகிய பரகயேலின் குமாரன் எலிகூவுக்குக் கோபம்மூண்டது; யோபு தேவனைப்பார்க்கிலும் தன்னைத்தான் நீதிமானாக்கினதினிமித்தம், அவன்மேலும் அவனுக்குக் கோபம்மூண்ட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ொடுக்கத்தக்க மறுமொழி யோபின் மூன்று சிநேகிதருக்கும் அகப்படாதிருந்தும், அவர்கள் அவனை ஆகாதவனென்று தீர்த்ததினிமித்தம், அவர்கள்மேலும் அவனுக்குக் கோபம் மூண்ட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ொடுக்கத்தக்க மறுமொழி யோபின் மூன்று சிநேகிதருக்கும் அகப்படாதிருந்தும், அவர்கள் அவனை ஆகாதவனென்று தீர்த்ததினிமித்தம், அவர்கள்மேலும் அவனுக்குக் கோபம் மூண்ட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தன்னைப்பார்க்கிலும் வயதுசென்றவர்களானபடியினால், எலிகூ யோபின் வார்த்தைகள் முடிந்து தீருமட்டும் காத்திரு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மூன்று மனுஷரின் வாயிலும் மறுஉத்தரவு பிறக்கவில்லையென்று எலிகூ கண்டபோது, அவனுக்கு கோபம்மூண்ட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மூன்று மனுஷரின் வாயிலும் மறுஉத்தரவு பிறக்கவில்லையென்று எலிகூ கண்டபோது, அவனுக்கு கோபம்மூண்ட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Elihu the son of Barachel the Buzite answered and said, I am young, and all of you are 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ld; wherefore I was afraid, and durst not show you mine opin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 said, Days should speak, and multitude of years should teach wis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there is a spirit in man: and the inspiration of the Almighty gives them understand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Great men are not always wise: neither do the aged understand judg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refore I said, Hearken to me; I also will show mine opin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ehold, I waited for your words; I gave ear to your reasons, whilst all of you searched out w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s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Yea, I attended unto you, and, behold, there was none of you that convinced Job, or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swered his word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So these three men ceased to answer Job, because he was righteous in his own ey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Lest all of you should say, We have found out wisdom: God thrusts him down, not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Now he has not directed his words against me: neither will I answer him with your speec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y were amazed, they answered no more: they left off spea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hen I had waited, (for they spoke not, but stood still, and answered no more;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I said, I will answer also my part, I also will show mine opin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For I am full of matter, the spirit within me constrains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ehold, my belly is as wine which has no vent; it is ready to burst like new bott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I will speak, that I may be refreshed: I will open my lips and answ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Let me not, I pray you, accept any man's person, neither let me give flattering titles unto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For I know not to give flattering titles; in so doing my maker would soon take me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n was kindled the wrath of Elihu the son of Barachel the Buzite, of the kindred of Ra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Job was his wrath kindled, because he justified himself rather than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lso against his three friends was his wrath kindled, because they had found no answer, and y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condemned J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Now Elihu had waited till Job had spoken, because they were elder than h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en Elihu saw that there was no answer in the mouth of these three men, then his wrath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d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2026-06-03T15:17:08Z</dcterms:created>
  <dcterms:modified xsi:type="dcterms:W3CDTF">2026-06-03T15:17:08Z</dcterms:modified>
  <dc:title>யோபு : 32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