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 earth also is defiled under the inhabitants thereof; because they have transgressed the laws, changed the ordinance, broken the everlasting covenan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 earth also is defiled under the inhabitants thereof; because they have transgressed the laws, changed the ordinance, broken the everlasting covenan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fore has the curse devoured the earth, and they that dwell therein are desolate: therefore the inhabitants of the earth are burned, and few men lef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herefore has the curse devoured the earth, and they that dwell therein are desolate: therefore the inhabitants of the earth are burned, and few men lef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new wine mourns, the vine languishes, all the merry hearted do sig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 new wine mourns, the vine languishes, all the merry hearted do sig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 delight of timbrels ceases, the noise of them that rejoice ends, the joy of the harp ceas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y shall not drink wine with a song; strong drink shall be bitter to them that drink it.]]></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city of confusion is broken down: every house is shut up, that no man may come in.]]></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 city of confusion is broken down: every house is shut up, that no man may come i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ehold, the LORD makes the earth empty, and makes it waste, and turns it upside down, and scatters abroad the inhabitants thereof.]]></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re is a crying for wine in the streets; all joy is darkened, the delight of the land is gone.]]></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re is a crying for wine in the streets; all joy is darkened, the delight of the land is gon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n the city is left desolation, and the gate is smitten with destructio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 thus it shall be in the midst of the land among the people, there shall be as the shaking of an olive tree, and as the gleaning grapes when the vintage is don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When thus it shall be in the midst of the land among the people, there shall be as the shaking of an olive tree, and as the gleaning grapes when the vintage is don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y shall lift up their voice, they shall sing for the majesty of the LORD, they shall cry aloud from the sea.]]></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ey shall lift up their voice, they shall sing for the majesty of the LORD, they shall cry aloud from the sea.]]></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erefore glorify all of you the LORD in the fires, even the name of the LORD God of Israel in the isles of the sea.]]></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Wherefore glorify all of you the LORD in the fires, even the name of the LORD God of Israel in the isles of the sea.]]></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rom the uttermost part of the earth have we heard songs, even glory to the righteous. But I said, My leanness, my leanness, woe unto me! the treacherous dealers have dealt treacherously; yea, the treacherous dealers have dealt very treacherousl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as with the people, so with the priest; as with the servant, so with his master; as with the maid, so with her mistress; as with the buyer, so with the seller; as with the lender, so with the borrower; as with the taker of interest, so with the giver of interest to hi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rom the uttermost part of the earth have we heard songs, even glory to the righteous. But I said, My leanness, my leanness, woe unto me! the treacherous dealers have dealt treacherously; yea, the treacherous dealers have dealt very treacherousl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rom the uttermost part of the earth have we heard songs, even glory to the righteous. But I said, My leanness, my leanness, woe unto me! the treacherous dealers have dealt treacherously; yea, the treacherous dealers have dealt very treacherousl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ear, and the pit, and the snare, are upon you, O inhabitant of the eart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shall come to pass, that he who flees from the noise of the fear shall fall into the pit; and he that comes up out of the midst of the pit shall be taken in the snare: for the windows from on high are open, and the foundations of the earth do shak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shall come to pass, that he who flees from the noise of the fear shall fall into the pit; and he that comes up out of the midst of the pit shall be taken in the snare: for the windows from on high are open, and the foundations of the earth do shak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earth is utterly broken down, the earth is clean dissolved, the earth is moved exceedingl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earth shall reel back and forth like a drunkard, and shall be removed like a cottage; and the transgression thereof shall be heavy upon it; and it shall fall, and not rise agai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The earth shall reel back and forth like a drunkard, and shall be removed like a cottage; and the transgression thereof shall be heavy upon it; and it shall fall, and not rise agai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in that day, that the LORD shall punish the host of the high ones that are on high, and the kings of the earth upon the eart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t shall come to pass in that day, that the LORD shall punish the host of the high ones that are on high, and the kings of the earth upon the ear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as with the people, so with the priest; as with the servant, so with his master; as with the maid, so with her mistress; as with the buyer, so with the seller; as with the lender, so with the borrower; as with the taker of interest, so with the giver of interest to hi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shall be gathered together, as prisoners are gathered in the pit, and shall be shut up in the prison, and after many days shall they be visit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shall be gathered together, as prisoners are gathered in the pit, and shall be shut up in the prison, and after many days shall they be visite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the moon shall be confounded, and the sun ashamed, when the LORD of hosts shall reign in mount Zion, and in Jerusalem, and before his ancients gloriously.]]></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n the moon shall be confounded, and the sun ashamed, when the LORD of hosts shall reign in mount Zion, and in Jerusalem, and before his ancients gloriousl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as with the people, so with the priest; as with the servant, so with his master; as with the maid, so with her mistress; as with the buyer, so with the seller; as with the lender, so with the borrower; as with the taker of interest, so with the giver of interest to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as with the people, so with the priest; as with the servant, so with his master; as with the maid, so with her mistress; as with the buyer, so with the seller; as with the lender, so with the borrower; as with the taker of interest, so with the giver of interest to him.]]></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 land shall be utterly emptied, and utterly spoiled: for the LORD has spoken this w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earth mourns and fades away, the world languishes and fades away, the haughty people of the earth do languish.]]></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 earth mourns and fades away, the world languishes and fades away, the haughty people of the earth do languis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592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ஏசாயா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சம் தன் குடிகளின் மூலமாய் தீட்டுப்பட்டது. அவர்கள் நியாயப்பிரமாணங்களை மீறி, கட்ட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டாக்கி, நித்திய உடன்படிக்கையை முறி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தினிமித்தம் சாபம் தேசத்தை பட்சித்தது, அதின் குடிகள் தண்டிக்கப்பட்டார்கள்; தே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க்கப்பட்டார்கள். சிலர்மாத்திரம் மீந்தி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திராட்சரசம் துக்கங்கொண்டாடும், திராட்சச்செடி வதங்கும்; மனக்களிப்பாயிருந்தவர்கள்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ச்சு வி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ளங்களின் சந்தோஷம் ஓயும், களிகூறுகிறவர்களின் சந்தடி ஒழியும், வீணையின் களிப்பு நின்று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டலோடே திராட்சரசம் குடியார்கள்; மதுபானம் அதைக் குடிக்கிறவர்களுக்குக் கச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வெறுமையாய்ப்போன நகரம் தகர்ந்து, ஒருவரும் உள்ளே பிரவேசிக்கக் கூடாதபடி, வீடுகளெ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க்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இதோ, கர்த்தர் தேசத்தை வெறுமையும் பாழுமாக்கி, அதைக் கவிழ்த்து அதின் குடிகளைச் சிதற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திராட்சரசத்துக்காக வீதிகளிலே கூக்குரல் உண்டு; எல்லாச் சந்தோஷமும் மங்கி, தேசத்தின் மகிழ்ச்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றுப்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கரத்தில் மீதியாயிருப்பது அழிவே; வாசல்கள் இடிக்கப்பட்டுப் பாழாய்க் கி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ஒலிவமரத்தை உலுக்கும்போதும், திராட்சப்பழங்களை அறுத்துத் தீரும்போதும், பின்பறிப்புக்குக் கொஞ்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ந்திருப்பதுபோல தேசத்துக்குள்ளும் இந்த ஜனங்களின் நடுவிலும் கொஞ்சம் மீந்தி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கள் சத்தமிட்டுக் கெம்பீரிப்பார்கள்; கர்த்தருடைய மகத்துவத்தினிமித்தம் சமுத்திரத்தி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ப்ப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ஆகையால் கர்த்தரை, வெளுக்குந்திசையிலும், இஸ்ரவேலின் தேவனாகிய கர்த்தரின் நாமத்தைச் சமுத்தி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களிலும் மகிமைப்படுத்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திபரனுக்கு மகிமை என்று பாடும் கீதங்களை பூமியின் கடையாந்தரத்திலிருந்து கேட்கிறோ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ஜனத்துக்கு எப்படியோ அப்படியே ஆசாரியனுக்கும் வேலைக்காரனுக்கு எப்படியோ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ளைத்துப்போனேன் இளைத்துப்போனேன்; எனக்கு ஐயோ! துரோகிகள் துரோகம்பண்ணுகிறார்கள்; துரோகிகள் மிகுதியா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ம்பண்ணுகிறார்கள் என்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தேசத்துக் குடிகளே, திகிலும், படுகுழியும் கண்ணியும் உங்களுக்கு நேரி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திகிலின் சத்தத்திற்கு விலகி ஓடுகிறவன் படுகுழியில் விழுவான்; படுகுழியி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கிறவன் கண்ணியில் அகப்படுவான்; உயர இருக்கும் மதகுகள் திறவுண்டு, பூமியின் அஸ்திபாரங்கள் குலு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தேசம் நொறுங்கவே நொறுங்கும், தேசம் முறியவே முறியும், தேசம் அசையவே அசை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வெறித்தவனைப்போல தேசம் தள்ளாடி, ஒரு குடிலைப்போலப் பெயர்த்துப்போடப்படும்; அதின் பாதகம் அதி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யிருக்கையால் அது விழுந்துபோம், இனி எழுந்தி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க்காலத்தில் கர்த்தர் உன்னதமான சேனையை உன்னதத்திலும், பூமியின் ராஜாக்களைப் பூமியி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ஜமானுக்கும், வேலைக்காரிக்கு எப்படியோ அப்படியே எஜமானிக்கும் கொண்டவனுக்கும் எப்படியோ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 கெபியில் ஏகமாய்க் கட்டுண்டவர்களாகச் சேர்ந்து காவலில் அடைக்கப்பட்டு, அநேகநாள் சென்ற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க்கப்ப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ப்பொழுது சேனைகளின் கர்த்தர் சீயோன் மலையிலும் எருசலேமிலும் ஆளுகைசெய்வதால், சந்திரன் கலங்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யன் நாணமடையும்; அவருடைய மூப்பர்களுக்கு முன்பாக மகிமை உண்டா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றவனுக்கும், கடன் கொடுத்தவனுக்கு எப்படியோ அப்படியே கடன்வாங்கினவனுக்கும், வட்டிவாங்கினவனு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டியோ அப்படியே வட்டிகொடுத்தவனுக்கும், எல்லாருக்கும் சரியாக ந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தேசம் முழுதும் கொள்ளையாகி முற்றிலும் வெறுமையாகும்; இது கர்த்தர் சொன்ன வா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சம் புலம்பி வாடும்; பூமி சத்துவமற்று உலர்ந்துபோகும்; தேசத்து ஜனத்திலே உயர்ந்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ஏசாயா : 24]]></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2026-09-07T01:03:20Z</dcterms:created>
  <dcterms:modified xsi:type="dcterms:W3CDTF">2026-09-07T01:03:20Z</dcterms:modified>
  <dc:title>ஏசாயா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