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presProps" Target="presProps.xml"/>
  <Relationship Id="rId45" Type="http://schemas.openxmlformats.org/officeDocument/2006/relationships/viewProps" Target="viewProps.xml"/>
  <Relationship Id="rId4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தேசம் தன் குடிகளின் மூலமாய் தீட்டுப்பட்டது. அவர்கள் நியாயப்பிரமாணங்களை மீறி, கட்டளையை மாறுபாடாக்கி, நித்திய உடன்படிக்கையை முறித்த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தேசம் தன் குடிகளின் மூலமாய் தீட்டுப்பட்டது. அவர்கள் நியாயப்பிரமாணங்களை மீறி, கட்டளையை மாறுபாடாக்கி, நித்திய உடன்படிக்கையை முறித்த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தினிமித்தம் சாபம் தேசத்தை பட்சித்தது, அதின் குடிகள் தண்டிக்கப்பட்டார்கள்; தேசத்தார் தகிக்கப்பட்டார்கள். சிலர்மாத்திரம் மீந்திருக்கிறா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தினிமித்தம் சாபம் தேசத்தை பட்சித்தது, அதின் குடிகள் தண்டிக்கப்பட்டார்கள்; தேசத்தார் தகிக்கப்பட்டார்கள். சிலர்மாத்திரம் மீந்திருக்கிறா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திராட்சரசம் துக்கங்கொண்டாடும், திராட்சச்செடி வதங்கும்; மனக்களிப்பாயிருந்தவர்கள் எல்லாரும் பெருமூச்சு விடுவா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மேளங்களின் சந்தோஷம் ஓயும், களிகூறுகிறவர்களின் சந்தடி ஒழியும், வீணையின் களிப்பு நின்றுபோம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பாடலோடே திராட்சரசம் குடியார்கள்; மதுபானம் அதைக் குடிக்கிறவர்களுக்குக் கசக்கும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வெறுமையாய்ப்போன நகரம் தகர்ந்து, ஒருவரும் உள்ளே பிரவேசிக்கக் கூடாதபடி, வீடுகளெல்லாம் பட்டுக்கிடக்கும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திராட்சரசத்துக்காக வீதிகளிலே கூக்குரல் உண்டு; எல்லாச் சந்தோஷமும் மங்கி, தேசத்தின் மகிழ்ச்சி அற்றுப்போம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கரத்தில் மீதியாயிருப்பது அழிவே; வாசல்கள் இடிக்கப்பட்டுப் பாழாய்க் கிடக்கும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தோ, கர்த்தர் தேசத்தை வெறுமையும் பாழுமாக்கி, அதைக் கவிழ்த்து அதின் குடிகளைச் சிதறடிப்பார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ஒலிவமரத்தை உலுக்கும்போதும், திராட்சப்பழங்களை அறுத்துத் தீரும்போதும், பின்பறிப்புக்குக் கொஞ்சம் மீந்திருப்பதுபோல தேசத்துக்குள்ளும் இந்த ஜனங்களின் நடுவிலும் கொஞ்சம் மீந்திருக்கும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ஒலிவமரத்தை உலுக்கும்போதும், திராட்சப்பழங்களை அறுத்துத் தீரும்போதும், பின்பறிப்புக்குக் கொஞ்சம் மீந்திருப்பதுபோல தேசத்துக்குள்ளும் இந்த ஜனங்களின் நடுவிலும் கொஞ்சம் மீந்திருக்கும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ர்கள் சத்தமிட்டுக் கெம்பீரிப்பார்கள்; கர்த்தருடைய மகத்துவத்தினிமித்தம் சமுத்திரத்தினின்று ஆர்ப்பரிப்பா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ர்கள் சத்தமிட்டுக் கெம்பீரிப்பார்கள்; கர்த்தருடைய மகத்துவத்தினிமித்தம் சமுத்திரத்தினின்று ஆர்ப்பரிப்பா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ஆகையால் கர்த்தரை, வெளுக்குந்திசையிலும், இஸ்ரவேலின் தேவனாகிய கர்த்தரின் நாமத்தைச் சமுத்திரத் தீவுகளிலும் மகிமைப்படுத்துங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ஆகையால் கர்த்தரை, வெளுக்குந்திசையிலும், இஸ்ரவேலின் தேவனாகிய கர்த்தரின் நாமத்தைச் சமுத்திரத் தீவுகளிலும் மகிமைப்படுத்துங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ீதிபரனுக்கு மகிமை என்று பாடும் கீதங்களை பூமியின் கடையாந்தரத்திலிருந்து கேட்கிறோம்; நானோ, இளைத்துப்போனேன் இளைத்துப்போனேன்; எனக்கு ஐயோ! துரோகிகள் துரோகம்பண்ணுகிறார்கள்; துரோகிகள் மிகுதியாய்த் துரோகம்பண்ணுகிறார்கள் என்கிறே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ீதிபரனுக்கு மகிமை என்று பாடும் கீதங்களை பூமியின் கடையாந்தரத்திலிருந்து கேட்கிறோம்; நானோ, இளைத்துப்போனேன் இளைத்துப்போனேன்; எனக்கு ஐயோ! துரோகிகள் துரோகம்பண்ணுகிறார்கள்; துரோகிகள் மிகுதியாய்த் துரோகம்பண்ணுகிறார்கள் என்கிறே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ீதிபரனுக்கு மகிமை என்று பாடும் கீதங்களை பூமியின் கடையாந்தரத்திலிருந்து கேட்கிறோம்; நானோ, இளைத்துப்போனேன் இளைத்துப்போனேன்; எனக்கு ஐயோ! துரோகிகள் துரோகம்பண்ணுகிறார்கள்; துரோகிகள் மிகுதியாய்த் துரோகம்பண்ணுகிறார்கள் என்கிறே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தேசத்துக் குடிகளே, திகிலும், படுகுழியும் கண்ணியும் உங்களுக்கு நேரிடும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தோ, கர்த்தர் தேசத்தை வெறுமையும் பாழுமாக்கி, அதைக் கவிழ்த்து அதின் குடிகளைச் சிதறடிப்பார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ப்பொழுது, திகிலின் சத்தத்திற்கு விலகி ஓடுகிறவன் படுகுழியில் விழுவான்; படுகுழியிலிருந்து ஏறுகிறவன் கண்ணியில் அகப்படுவான்; உயர இருக்கும் மதகுகள் திறவுண்டு, பூமியின் அஸ்திபாரங்கள் குலுங்கும்,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ப்பொழுது, திகிலின் சத்தத்திற்கு விலகி ஓடுகிறவன் படுகுழியில் விழுவான்; படுகுழியிலிருந்து ஏறுகிறவன் கண்ணியில் அகப்படுவான்; உயர இருக்கும் மதகுகள் திறவுண்டு, பூமியின் அஸ்திபாரங்கள் குலுங்கும்,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ப்பொழுது, திகிலின் சத்தத்திற்கு விலகி ஓடுகிறவன் படுகுழியில் விழுவான்; படுகுழியிலிருந்து ஏறுகிறவன் கண்ணியில் அகப்படுவான்; உயர இருக்கும் மதகுகள் திறவுண்டு, பூமியின் அஸ்திபாரங்கள் குலுங்கும்,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தேசம் நொறுங்கவே நொறுங்கும், தேசம் முறியவே முறியும், தேசம் அசையவே அசையும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வெறித்தவனைப்போல தேசம் தள்ளாடி, ஒரு குடிலைப்போலப் பெயர்த்துப்போடப்படும்; அதின் பாதகம் அதின்மேல் பாரமாயிருக்கையால் அது விழுந்துபோம், இனி எழுந்திராது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வெறித்தவனைப்போல தேசம் தள்ளாடி, ஒரு குடிலைப்போலப் பெயர்த்துப்போடப்படும்; அதின் பாதகம் அதின்மேல் பாரமாயிருக்கையால் அது விழுந்துபோம், இனி எழுந்திராது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க்காலத்தில் கர்த்தர் உன்னதமான சேனையை உன்னதத்திலும், பூமியின் ராஜாக்களைப் பூமியிலும் விசாரிப்பார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க்காலத்தில் கர்த்தர் உன்னதமான சேனையை உன்னதத்திலும், பூமியின் ராஜாக்களைப் பூமியிலும் விசாரிப்பார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ர்கள் கெபியில் ஏகமாய்க் கட்டுண்டவர்களாகச் சேர்ந்து காவலில் அடைக்கப்பட்டு, அநேகநாள் சென்றபின்பு விசாரிக்கப்படுவார்கள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ர்கள் கெபியில் ஏகமாய்க் கட்டுண்டவர்களாகச் சேர்ந்து காவலில் அடைக்கப்பட்டு, அநேகநாள் சென்றபின்பு விசாரிக்கப்படுவா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ஜனத்துக்கு எப்படியோ அப்படியே ஆசாரியனுக்கும் வேலைக்காரனுக்கு எப்படியோ அப்படியே எஜமானுக்கும், வேலைக்காரிக்கு எப்படியோ அப்படியே எஜமானிக்கும் கொண்டவனுக்கும் எப்படியோ அப்படியே விற்றவனுக்கும், கடன் கொடுத்தவனுக்கு எப்படியோ அப்படியே கடன்வாங்கினவனுக்கும், வட்டிவாங்கினவனுக்கும் எப்படியோ அப்படியே வட்டிகொடுத்தவனுக்கும், எல்லாருக்கும் சரியாக நடக்கும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ப்பொழுது சேனைகளின் கர்த்தர் சீயோன் மலையிலும் எருசலேமிலும் ஆளுகைசெய்வதால், சந்திரன் கலங்கும், சூரியன் நாணமடையும்; அவருடைய மூப்பர்களுக்கு முன்பாக மகிமை உண்டாயிருக்கும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ப்பொழுது சேனைகளின் கர்த்தர் சீயோன் மலையிலும் எருசலேமிலும் ஆளுகைசெய்வதால், சந்திரன் கலங்கும், சூரியன் நாணமடையும்; அவருடைய மூப்பர்களுக்கு முன்பாக மகிமை உண்டாயிருக்கும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ஜனத்துக்கு எப்படியோ அப்படியே ஆசாரியனுக்கும் வேலைக்காரனுக்கு எப்படியோ அப்படியே எஜமானுக்கும், வேலைக்காரிக்கு எப்படியோ அப்படியே எஜமானிக்கும் கொண்டவனுக்கும் எப்படியோ அப்படியே விற்றவனுக்கும், கடன் கொடுத்தவனுக்கு எப்படியோ அப்படியே கடன்வாங்கினவனுக்கும், வட்டிவாங்கினவனுக்கும் எப்படியோ அப்படியே வட்டிகொடுத்தவனுக்கும், எல்லாருக்கும் சரியாக நடக்கும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ஜனத்துக்கு எப்படியோ அப்படியே ஆசாரியனுக்கும் வேலைக்காரனுக்கு எப்படியோ அப்படியே எஜமானுக்கும், வேலைக்காரிக்கு எப்படியோ அப்படியே எஜமானிக்கும் கொண்டவனுக்கும் எப்படியோ அப்படியே விற்றவனுக்கும், கடன் கொடுத்தவனுக்கு எப்படியோ அப்படியே கடன்வாங்கினவனுக்கும், வட்டிவாங்கினவனுக்கும் எப்படியோ அப்படியே வட்டிகொடுத்தவனுக்கும், எல்லாருக்கும் சரியாக நடக்கும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ேசம் முழுதும் கொள்ளையாகி முற்றிலும் வெறுமையாகும்; இது கர்த்தர் சொன்ன வார்த்தை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தேசம் புலம்பி வாடும்; பூமி சத்துவமற்று உலர்ந்துபோகும்; தேசத்து ஜனத்திலே உயர்ந்தவர்கள் தவிப்ப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தேசம் புலம்பி வாடும்; பூமி சத்துவமற்று உலர்ந்துபோகும்; தேசத்து ஜனத்திலே உயர்ந்தவர்கள் தவிப்ப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60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The earth also is defiled under the inhabitants thereof; because they have transgressed the law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hanged the ordinance, broken the everlasting covena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Therefore has the curse devoured the earth, and they that dwell therein are desolate: therefo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inhabitants of the earth are burned, and few men lef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The new wine mourns, the vine languishes, all the merry hearted do sig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The delight of timbrels ceases, the noise of them that rejoice ends, the joy of the harp ceas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They shall not drink wine with a song; strong drink shall be bitter to them that drink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The city of confusion is broken down: every house is shut up, that no man may come 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There is a crying for wine in the streets; all joy is darkened, the delight of the land is gon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In the city is left desolation, and the gate is smitten with destruc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Behold, the LORD makes the earth empty, and makes it waste, and turns it upside down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When thus it shall be in the midst of the land among the people, there shall be as the shak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an olive tree, and as the gleaning grapes when the vintage is don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4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They shall lift up their voice, they shall sing for the majesty of the LORD, they shall c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4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oud from the sea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4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Wherefore glorify all of you the LORD in the fires, even the name of the LORD God of Israel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4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isles of the sea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4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From the uttermost part of the earth have we heard songs, even glory to the righteous. But I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4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id, My leanness, my leanness, woe unto me! the treacherous dealers have dealt treacherously; yea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4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treacherous dealers have dealt very treacherousl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4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Fear, and the pit, and the snare, are upon you, O inhabitant of the ea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catters abroad the inhabitants thereo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4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it shall come to pass, that he who flees from the noise of the fear shall fall into the pit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4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he that comes up out of the midst of the pit shall be taken in the snare: for the windows fro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4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n high are open, and the foundations of the earth do shak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4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The earth is utterly broken down, the earth is clean dissolved, the earth is moved exceedingl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4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The earth shall reel back and forth like a drunkard, and shall be removed like a cottage;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4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transgression thereof shall be heavy upon it; and it shall fall, and not rise aga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4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it shall come to pass in that day, that the LORD shall punish the host of the high ones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4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re on high, and the kings of the earth upon the ea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4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nd they shall be gathered together, as prisoners are gathered in the pit, and shall be shut up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4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the prison, and after many days shall they be visit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it shall be, as with the people, so with the priest; as with the servant, so with his master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4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Then the moon shall be confounded, and the sun ashamed, when the LORD of hosts shall reign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4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ount Zion, and in Jerusalem, and before his ancients gloriousl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s with the maid, so with her mistress; as with the buyer, so with the seller; as with the lender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o with the borrower; as with the taker of interest, so with the giver of interest to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The land shall be utterly emptied, and utterly spoiled: for the LORD has spoken this w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The earth mourns and fades away, the world languishes and fades away, the haughty people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arth do languis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2026-06-03T15:16:46Z</dcterms:created>
  <dcterms:modified xsi:type="dcterms:W3CDTF">2026-06-03T15:16:46Z</dcterms:modified>
  <dc:title>ஏசாயா : 24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