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ப்போல் ந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் உலகில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ப்போல் உண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ண்பன் உனக்கு கிடைக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ை கொடுத்து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த்தோர்களோ-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றி தள்ளினர் குப்ப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உலக பாசங்கள் அழிந்து போய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ாத அன்புதா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ன்பை நான் உமக்காக தர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ம்பியிருக்கிறே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ிரை நான் உமக்காக கொடுப்ப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இரக்கமாயிரு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ணவனை வ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மனைவியை வ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ில் அன்பு வைத்தவர் இயேசு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ெற்றோரை வ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நண்பர்களை வ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ில் அன்பு வைத்தவர் இயேசு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2026-07-30T15:32:17Z</dcterms:created>
  <dcterms:modified xsi:type="dcterms:W3CDTF">2026-07-30T15:32:17Z</dcterms:modified>
  <dc:title>துதிப் பாடல்கள் : 706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