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presProps" Target="presProps.xml"/>
  <Relationship Id="rId85" Type="http://schemas.openxmlformats.org/officeDocument/2006/relationships/viewProps" Target="viewProps.xml"/>
  <Relationship Id="rId8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னும் இவரை அறியாதிருந்தேன்; இவர் இஸ்ரவேலுக்கு வெளிப்படும்பொருட்டாக, நான் ஜலத்தினாலே ஞானஸ்நானங் கொடுக்க வந்தேன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னும் யோவான் சாட்சியாகச் சொன்னது: ஆவியானவர் புறாவைப்போல வானத்திலிருந்திறங்கி, இவர்மேல் தங்கினதைக் கண்ட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னும் யோவான் சாட்சியாகச் சொன்னது: ஆவியானவர் புறாவைப்போல வானத்திலிருந்திறங்கி, இவர்மேல் தங்கினதைக் கண்ட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ானும் இவரை அறியாதிருந்தேன்; ஆனாலும் ஜலத்தினால் ஞானஸ்நானங்கொடுக்கும்படி என்னை அனுப்பினவர்; ஆவியானவர் இறங்கி யார்மேல் தங்குவதை நீ காண்பாயோ, அவரே பரிசுத்த ஆவியினால் ஞானஸ்நானங்கொடுக்கிறவரென்று எனக்குச் சொல்லியிருந்த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ானும் இவரை அறியாதிருந்தேன்; ஆனாலும் ஜலத்தினால் ஞானஸ்நானங்கொடுக்கும்படி என்னை அனுப்பினவர்; ஆவியானவர் இறங்கி யார்மேல் தங்குவதை நீ காண்பாயோ, அவரே பரிசுத்த ஆவியினால் ஞானஸ்நானங்கொடுக்கிறவரென்று எனக்குச் சொல்லியிருந்த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ானும் இவரை அறியாதிருந்தேன்; ஆனாலும் ஜலத்தினால் ஞானஸ்நானங்கொடுக்கும்படி என்னை அனுப்பினவர்; ஆவியானவர் இறங்கி யார்மேல் தங்குவதை நீ காண்பாயோ, அவரே பரிசுத்த ஆவியினால் ஞானஸ்நானங்கொடுக்கிறவரென்று எனக்குச் சொல்லியிருந்த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ந்தப்படியே நான் கண்டு, இவரே தேவனுடைய குமாரன் என்று சாட்சி கொடுத்து வருகிறேன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றுநாளிலே யோவானும் அவனுடைய சீஷரில் இரண்டுபேரும் நிற்கும்போத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யேசு நடந்துபோகிறதை அவன் கண்டு: இதோ, தேவ ஆட்டுக்குட்டி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ன் அப்படிச் சொன்னதை அவ்விரண்டு சீஷருங்கேட்டு, இயேசுவுக்குப் பின்சென்ற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 எனக்குப் பின்வந்தும் என்னிலும் மேன்மையுள்ளவர்; அவருடைய பாதரட்சையின் வாரை அவிழ்ப்பதற்கும் நான் பாத்திரனல்ல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யேசு திரும்பி, அவர்கள் பின்செல்லுகிறதைக் கண்டு: என்ன தேடுகிறீர்கள் என்றார். அதற்கு அவர்கள்: ரபீ, நீர் எங்கே தங்கியிருக்கிறீர் என்று கேட்டார்கள்; ரபீ என்பதற்குப் போதகரே என்று அர்த்தமா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யேசு திரும்பி, அவர்கள் பின்செல்லுகிறதைக் கண்டு: என்ன தேடுகிறீர்கள் என்றார். அதற்கு அவர்கள்: ரபீ, நீர் எங்கே தங்கியிருக்கிறீர் என்று கேட்டார்கள்; ரபீ என்பதற்குப் போதகரே என்று அர்த்தமா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: வந்து பாருங்கள் என்றார். அவர்கள் வந்து அவர் தங்கியிருந்த இடத்தைக் கண்டு, அன்றையத்தினம் அவரிடத்தில் தங்கினார்கள். அப்பொழுது ஏறக்குறையப் பத்துமணி வேளையாயிருந்த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: வந்து பாருங்கள் என்றார். அவர்கள் வந்து அவர் தங்கியிருந்த இடத்தைக் கண்டு, அன்றையத்தினம் அவரிடத்தில் தங்கினார்கள். அப்பொழுது ஏறக்குறையப் பத்துமணி வேளையாயிருந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யோவான் சொன்னதைக் கேட்டு, அவருக்குப் பின்சென்ற இரண்டுபேரில் ஒருவன் சீமோன் பேதுருவின் சகோதரனாகிய அந்திரேயா என்பவ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ன் முதலாவது தன் சகோதரனாகிய சீமோனைக் கண்டு: மேசியாவைக் கண்டோம் என்று சொன்னான்; மேசியா என்பதற்குக் கிறிஸ்து என்று அர்த்தமா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ன் முதலாவது தன் சகோதரனாகிய சீமோனைக் கண்டு: மேசியாவைக் கண்டோம் என்று சொன்னான்; மேசியா என்பதற்குக் கிறிஸ்து என்று அர்த்தமா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ின்பு, அவனை இயேசுவினிடத்தில் கூட்டிக்கொண்டுவந்தான். இயேசு அவனைப் பார்த்து: நீ யோனாவின் மகனாகிய சீமோன், நீ கேபா என்னப்படுவாய் என்றார்; கேபா என்பதற்குப் பேதுரு என்று அர்த்தமா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ின்பு, அவனை இயேசுவினிடத்தில் கூட்டிக்கொண்டுவந்தான். இயேசு அவனைப் பார்த்து: நீ யோனாவின் மகனாகிய சீமோன், நீ கேபா என்னப்படுவாய் என்றார்; கேபா என்பதற்குப் பேதுரு என்று அர்த்தமா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மறுநாளிலே இயேசு கலிலேயாவுக்குப்போக மனதாயிருந்து, பிலிப்புவைக்கண்டு: நீ எனக்குப் பின்சென்று வா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 எனக்குப் பின்வந்தும் என்னிலும் மேன்மையுள்ளவர்; அவருடைய பாதரட்சையின் வாரை அவிழ்ப்பதற்கும் நான் பாத்திரனல்ல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மறுநாளிலே இயேசு கலிலேயாவுக்குப்போக மனதாயிருந்து, பிலிப்புவைக்கண்டு: நீ எனக்குப் பின்சென்று வா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பிலிப்பென்பவன் அந்திரேயா பேதுரு என்பவர்களுடைய ஊராகிய பெத்சாயிதா பட்டணத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பிலிப்பு நாத்தான்வேலைக் கண்டு: நியாயப்பிரமாணத்திலே மோசேயும் தீர்க்கதரிசிகளும் எழுதியிருக்கிறவரைக் கண்டோம்; அவர் யோசேப்பின் குமாரனும் நாசரேத்தூரானுமாகிய இயேசுவே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பிலிப்பு நாத்தான்வேலைக் கண்டு: நியாயப்பிரமாணத்திலே மோசேயும் தீர்க்கதரிசிகளும் எழுதியிருக்கிறவரைக் கண்டோம்; அவர் யோசேப்பின் குமாரனும் நாசரேத்தூரானுமாகிய இயேசுவே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ற்கு நாத்தான்வேல்: நாசரேத்திலிருந்து யாதொரு நன்மை உண்டாகக்கூடுமா என்றான். அதற்குப் பிலிப்பு: வந்து பார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ற்கு நாத்தான்வேல்: நாசரேத்திலிருந்து யாதொரு நன்மை உண்டாகக்கூடுமா என்றான். அதற்குப் பிலிப்பு: வந்து பார்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இயேசு நாத்தான்வேலைத் தம்மிடத்தில் வரக்கண்டு அவனைக்குறித்து: இதோ, கபடற்ற உத்தம இஸ்ரவேலன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இயேசு நாத்தான்வேலைத் தம்மிடத்தில் வரக்கண்டு அவனைக்குறித்து: இதோ, கபடற்ற உத்தம இஸ்ரவேலன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தற்கு நாத்தான்வேல்: நீர் என்னை எப்படி அறிவீர் என்றான். இயேசு அவனை நோக்கி: பிலிப்பு உன்னை அழைக்கிறதற்கு முன்னே, நீ அத்திமரத்தின் கீழிருக்கும்போது உன்னைக் கண்டேன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தற்கு நாத்தான்வேல்: நீர் என்னை எப்படி அறிவீர் என்றான். இயேசு அவனை நோக்கி: பிலிப்பு உன்னை அழைக்கிறதற்கு முன்னே, நீ அத்திமரத்தின் கீழிருக்கும்போது உன்னைக் கண்டேன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வைகள் யோர்தானுக்கு அக்கரையில் யோவான் ஞானஸ்நானங்கொடுத்த பெத்தாபராவிலே நடந்தன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தற்கு நாத்தான்வேல்: ரபீ, நீர் தேவனுடைய குமாரன், நீர் இஸ்ரவேலின் ராஜா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இயேசு அவனுக்குப் பிரதியுத்தரமாக: அத்திமரத்தின் கீழே உன்னைக் கண்டேன் என்று நான் உனக்குச் சொன்னதினாலேயா விசுவாசிக்கிறாய்; இதிலும் பெரிதானவைகளைக் காண்பாய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இயேசு அவனுக்குப் பிரதியுத்தரமாக: அத்திமரத்தின் கீழே உன்னைக் கண்டேன் என்று நான் உனக்குச் சொன்னதினாலேயா விசுவாசிக்கிறாய்; இதிலும் பெரிதானவைகளைக் காண்பாய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பின்னும், அவர் அவனை நோக்கி: வானம் திறந்திருக்கிறதையும், தேவதூதர்கள் மனுஷகுமாரனிடத்திலிருந்து ஏறுகிறதையும் இறங்குகிறதையும் நீங்கள் இதுமுதல் காண்பீர்கள் என்று மெய்யாகவே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பின்னும், அவர் அவனை நோக்கி: வானம் திறந்திருக்கிறதையும், தேவதூதர்கள் மனுஷகுமாரனிடத்திலிருந்து ஏறுகிறதையும் இறங்குகிறதையும் நீங்கள் இதுமுதல் காண்பீர்கள் என்று மெய்யாகவே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ியிலே வார்த்தை இருந்தது, அந்த வார்த்தை தேவனிடத்திலிருந்தது, அந்த வார்த்தை தேவனாயிருந்த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ஆதியிலே தேவனோடிருந்த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கலமும் அவர் மூலமாய் உண்டாயிற்று; உண்டானதொன்றும் அவராலேயல்லாமல் உண்டாகவில்லை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ுக்குள் ஜீவன் இருந்தது, அந்த ஜீவன் மனுஷருக்கு ஒளியாயிருந்த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ஒளி இருளிலே பிரகாசிக்கிறது; இருளானது அதைப் பற்றிக்கொள்ளவ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றுநாளிலே யோவான் இயேசுவைத் தன்னிடத்தில் வரக்கண்டு: இதோ, உலகத்தின் பாவத்தைச் சுமந்துதீர்க்கிற தேவ ஆட்டுக்குட்டி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வனால் அனுப்பப்பட்ட ஒரு மனுஷன் இருந்தான், அவன் பேர் யோவ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தன்னால் எல்லாரும் விசுவாசிக்கும்படி அந்த ஒளியைக் குறித்துச்சாட்சிகொடுக்க சாட்சியாக வந்த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தன்னால் எல்லாரும் விசுவாசிக்கும்படி அந்த ஒளியைக் குறித்துச்சாட்சிகொடுக்க சாட்சியாக வந்த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அந்த ஒளியல்ல, அந்த ஒளியைக்குறித்துச் சாட்சிகொடுக்க வந்தவனாயிருந்த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லகத்திலே வந்து எந்த மனுஷனையும் பிரகாசிப்பிக்கிற ஒளியே அந்த மெய்யான ஒளி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உலகத்தில் இருந்தார், உலகம் அவர் மூலமாய் உண்டாயிற்று. உலகமோ அவரை அறியவில்லை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 தமக்குச் சொந்தமானதிலே வந்தார், அவருக்குச் சொந்தமானவர்களோ அவரை ஏற்றுக்கொள்ளவில்லை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ுடைய நாமத்தின்மேல் விசுவாசமுள்ளவர்களாய் அவரை ஏற்றுக்கொண்டவர்கள் எத்தனைபேர்களோ, அத்தனை பேர்களும் தேவனுடைய பிள்ளைகளாகும்படி, அவர்களுக்கு அதிகாரங்கொடுத்த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ுடைய நாமத்தின்மேல் விசுவாசமுள்ளவர்களாய் அவரை ஏற்றுக்கொண்டவர்கள் எத்தனைபேர்களோ, அத்தனை பேர்களும் தேவனுடைய பிள்ளைகளாகும்படி, அவர்களுக்கு அதிகாரங்கொடுத்த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, இரத்தத்தினாலாவது, மாம்ச சித்தத்தினாலாவது புருஷனுடைய சித்தத்தினாலாவது பிறவாமல், தேவனாலே பிறந்தவ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றுநாளிலே யோவான் இயேசுவைத் தன்னிடத்தில் வரக்கண்டு: இதோ, உலகத்தின் பாவத்தைச் சுமந்துதீர்க்கிற தேவ ஆட்டுக்குட்டி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வார்த்தை மாம்சமாகி, கிருபையினாலும் சத்தியத்தினாலும் நிறைந்தவராய், நமக்குள்ளே வாசம்பண்ணினார்; அவருடைய மகிமையைக் கண்டோம்; அது பிதாவுக்கு ஒரே பேறானவருடைய மகிமைக்கு ஏற்ற மகிமையாகவே இருந்தத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வார்த்தை மாம்சமாகி, கிருபையினாலும் சத்தியத்தினாலும் நிறைந்தவராய், நமக்குள்ளே வாசம்பண்ணினார்; அவருடைய மகிமையைக் கண்டோம்; அது பிதாவுக்கு ஒரே பேறானவருடைய மகிமைக்கு ஏற்ற மகிமையாகவே இருந்தது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ோவான் அவரைக்குறித்துச் சாட்சிகொடுத்து: எனக்குப் பின்வருகிறவர் எனக்கு முன்னிருந்தவர், ஆகையால் அவர் என்னிலும் மேன்மையுள்ளவர் என்று நான் சொல்லியிருந்தேனே, அவர் இவர்தான் என்று சத்தமிட்டுக் கூறின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ோவான் அவரைக்குறித்துச் சாட்சிகொடுத்து: எனக்குப் பின்வருகிறவர் எனக்கு முன்னிருந்தவர், ஆகையால் அவர் என்னிலும் மேன்மையுள்ளவர் என்று நான் சொல்லியிருந்தேனே, அவர் இவர்தான் என்று சத்தமிட்டுக் கூறின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ுடைய பரிபூரணத்தினால் நாமெல்லாரும் கிருபையின்மேல் கிருபை பெற்றோம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ப்படியெனில் நியாயப்பிரமாணம் மோசேயின் மூலமாய்க் கொடுக்கப்பட்டது, கிருபையும் சத்தியமும் இயேசுகிறிஸ்துவின் மூலமாய் உண்டாயின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ேவனை ஒருவனும் ஒருக்காலுங் கண்டதில்லை, பிதாவின் மடியிலிருக்கிற ஒரேபேறான குமாரனே அவரை வெளிப்படுத்தின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ேவனை ஒருவனும் ஒருக்காலுங் கண்டதில்லை, பிதாவின் மடியிலிருக்கிற ஒரேபேறான குமாரனே அவரை வெளிப்படுத்தின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ருசலேமிலிருந்து யூதர்கள் ஆசாரியரையும் லேவியரையும் யோவானிடத்தில் அனுப்பி: நீர் யார் என்று கேட்டபொழுது,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ருசலேமிலிருந்து யூதர்கள் ஆசாரியரையும் லேவியரையும் யோவானிடத்தில் அனுப்பி: நீர் யார் என்று கேட்டபொழு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னக்குப்பின் ஒருவர் வருகிறார், அவர் எனக்கு முன்னிருந்தபடியால் என்னிலும் மேன்மையுள்ளவரென்று நான் சொன்னேனே, அவர் இவர்த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மறுதலியாமல் அறிக்கையிட்டதுமன்றி, நான் கிறிஸ்து அல்ல என்றும் அறிக்கையிட்ட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வர்கள்: பின்னை யார்? நீர் எலியாவா என்று கேட்டார்கள் அதற்கு: நான் அவன் அல்ல என்றான். நீர் தீர்க்கதரிசியானவரா என்று கேட்டார்கள். அதற்கும்: அல்ல என்ற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வர்கள்: பின்னை யார்? நீர் எலியாவா என்று கேட்டார்கள் அதற்கு: நான் அவன் அல்ல என்றான். நீர் தீர்க்கதரிசியானவரா என்று கேட்டார்கள். அதற்கும்: அல்ல என்ற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பின்னும் அவனை நோக்கி: நீர் யார்? எங்களை அனுப்பினவர்களுக்கு நாங்கள் உத்தரவு சொல்லும்படிக்கு, உம்மைக்குறித்து என்ன சொல்லுகிறீர் என்று கேட்டா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பின்னும் அவனை நோக்கி: நீர் யார்? எங்களை அனுப்பினவர்களுக்கு நாங்கள் உத்தரவு சொல்லும்படிக்கு, உம்மைக்குறித்து என்ன சொல்லுகிறீர் என்று கேட்ட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 அவன் கர்த்தருக்கு வழியைச் செவ்வைபண்ணுங்கள் என்று ஏசாயா தீர்க்கதரிசி சொன்னபடியே, நான் வனாந்தரத்திலே கூப்பிடுகிறவனுடைய சத்தமாயிருக்கிறேன் என்ற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 அவன் கர்த்தருக்கு வழியைச் செவ்வைபண்ணுங்கள் என்று ஏசாயா தீர்க்கதரிசி சொன்னபடியே, நான் வனாந்தரத்திலே கூப்பிடுகிறவனுடைய சத்தமாயிருக்கிறேன் என்ற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னுப்பப்பட்டவர்கள் பரிசேயராயிருந்தார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் அவனை நோக்கி: நீர் கிறிஸ்துவுமல்ல, எலியாவுமல்ல, தீர்க்கதரிசியானவருமல்லவென்றால், ஏன் ஞானஸ்நானங் கொடுக்கிறீர் என்று கேட்டா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் அவனை நோக்கி: நீர் கிறிஸ்துவுமல்ல, எலியாவுமல்ல, தீர்க்கதரிசியானவருமல்லவென்றால், ஏன் ஞானஸ்நானங் கொடுக்கிறீர் என்று கேட்ட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னக்குப்பின் ஒருவர் வருகிறார், அவர் எனக்கு முன்னிருந்தபடியால் என்னிலும் மேன்மையுள்ளவரென்று நான் சொன்னேனே, அவர் இவர்தா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ோவான் அவர்களுக்குப் பிரதியுத்தரமாக: நான் ஜலத்தினாலே ஞானஸ்நானங்கொடுக்கிறேன்; நீங்கள் அறியாதிருக்கிற ஒருவர் உங்கள் நடுவிலே நிற்கிறார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ோவான் அவர்களுக்குப் பிரதியுத்தரமாக: நான் ஜலத்தினாலே ஞானஸ்நானங்கொடுக்கிறேன்; நீங்கள் அறியாதிருக்கிற ஒருவர் உங்கள் நடுவிலே நிற்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னும் இவரை அறியாதிருந்தேன்; இவர் இஸ்ரவேலுக்கு வெளிப்படும்பொருட்டாக, நான் ஜலத்தினாலே ஞானஸ்நானங் கொடுக்க வந்தேன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wa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John bare record, saying, I saw the Spirit descending from heaven like a dove, and it abod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on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I knew him not: but he that sent me to baptize with water, the same said unto me, Upon who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shall see the Spirit descending, and remaining on him, the same is he which baptizes with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ly Spir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I saw, and bare record that this is the Son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gain the next day after John stood, and two of his disciple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And looking upon Jesus as he walked, he says, Behold the Lamb of God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the two disciples heard him speak, and they followed Jes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He it is, who coming after me is preferred before me, whose shoe's latchet I am not worthy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Then Jesus turned, and saw them following, and says unto them, What seek all of you? They sai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him, Rabbi, (which is to say, being interpreted, Master,) where dwell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He says unto them, Come and see. They came and saw where he dwelt, and abode with him that day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it was about the tenth hou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One of the two which heard John speak, and followed him, was Andrew, Simon Peter's bro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He first finds his own brother Simon, and says unto him, We have found the Messiah, which i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ing interpreted, the Chri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he brought him to Jesus. And when Jesus beheld him, he said, You are Simon the son of Jona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shall be called Cephas, which is by interpretation, A sto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The day following Jesus would go forth into Galilee, and finds Philip, and says unto him, Follo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loo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Now Philip was of Bethsaida, the city of Andrew and Pe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Philip finds Nathanael, and says unto him, We have found him, of whom Moses in the law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phets, did write, Jesus of Nazareth, the son of Josep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And Nathanael said unto him, Can there any good thing come out of Nazareth? Philip says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, Come and se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Jesus saw Nathanael coming to him, and says of him, Behold an Israelite indeed, in whom is n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uile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Nathanael says unto him, Whence know you me? Jesus answered and said unto him, Before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hilip called you, when you were under the fig tree, I saw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These things were done in Bethabara beyond Jordan, where John was baptiz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Nathanael answered and says unto him, Rabbi, you are the Son of God; you are the King of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Jesus answered and said unto him, Because I said unto you, I saw you under the fig tree, belie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? you shall see greater things than the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And he says unto him, Verily, verily, I say unto you, Hereafter all of you shall see heav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pen, and the angels of God ascending and descending upon the Son of m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In the beginning was the Word, and the Word was with God, and the Word was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e same was in the beginning with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ll things were made by him; and without him was not any thing made that was mad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In him was life; and the life was the light of 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 light shines in darkness; and the darkness comprehended it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The next day John sees Jesus coming unto him, and says, Behold the Lamb of God, which takes aw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ere was a man sent from God, whose name was Joh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 same came for a witness, to bear witness of the Light, that all men through him migh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lie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He was not that Light, but was sent to bear witness of that L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hat was the true Light, which lights every man that comes into the wor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He was in the world, and the world was made by him, and the world knew him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He came unto his own, and his own received him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But as many as received him, to them gave he power to become the sons of God, even to them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lieve on his nam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Which were born, not of blood, nor of the will of the flesh, nor of the will of man, but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in of the wor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the Word was made flesh, and dwelt among us, (and we beheld his glory, the glory as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ly begotten of the Father,) full of grace and tru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John bare witness of him, and cried, saying, This was he of whom I spoke, He that comes after 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 preferred before me: for he was before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of his fullness have all we received, and grace for gra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For the law was given by Moses, but grace and truth came by Jesus Chri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No man has seen God at any time, the only begotten Son, which is in the bosom of the Father,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s declare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is is the record of John, when the Jews sent priests and Levites from Jerusalem to as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, Who are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This is he of whom I said, After me comes a man which is preferred before me: for he was befo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he confessed, and denied not; but confessed, I am not the Chri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they asked him, What then? Are you Elijah? And he says, I am not. Are you that prophet?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answered, N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Then said they unto him, Who are you? that we may give an answer to them that sent us. What say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of yourself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He said, I am the voice of one crying in the wilderness, Make straight the way of the Lord, 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d the prophet Isaia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they which were sent were of the Pharise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they asked him, and said unto him, Why baptize you then, if you be not that Christ, n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lijah, neither that prophe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John answered them, saying, I baptize with water: but there stands one among you, whom all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know not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I knew him not: but that he should be made manifest to Israel, therefore am I come baptiz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2026-09-04T19:52:50Z</dcterms:created>
  <dcterms:modified xsi:type="dcterms:W3CDTF">2026-09-04T19:52:50Z</dcterms:modified>
  <dc:title>John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