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772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 Saviour, while we pray, 
Humbly our need confessing ; 
Grant us the promised showers today-----
Send them upon us, O Lord ! 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end showers of blessing ; send showers refreshing ; 
Send us showers of blessing; send them, Lord, we pray 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Knowing Thy love, on Thee we call, 
Boldly Thy throne addressing ; 
Pleading that showers of grace may fall----
Send them upon us, O Lord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rusting Thy Word that cannot fail, 
Master, we claim Thy promise ; 
Oh that our faith may now prevail------- 
Send us the showers, O Lord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2026-09-08T09:48:48Z</dcterms:created>
  <dcterms:modified xsi:type="dcterms:W3CDTF">2026-09-08T09:48:48Z</dcterms:modified>
  <dc:title>Hymn : 328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