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presProps" Target="presProps.xml"/>
  <Relationship Id="rId34" Type="http://schemas.openxmlformats.org/officeDocument/2006/relationships/viewProps" Target="viewProps.xml"/>
  <Relationship Id="rId3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சகிக்கிற சகல துன்பங்களிலும் உபத்திரவங்களிலும் பொறுமையையும் விசுவாசத்தையும் காண்பிக்கிறதினிமித்தம் உங்களைக்குறித்து நாங்கள் தேவனுடைய சபைகளில் மேன்மைபாராட்டுகிறோ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தேவனுடைய ராஜ்யத்தினிமித்தம் பாடு அநுபவிக்கிறவர்களாயிருக்க, அந்த ராஜ்யத்திற்கு நீங்கள் பாத்திரரென்றெண்ணப்படும்படிக்கு, தேவன் நியாயமான தீர்ப்புச்செய்கிறவரென்பதற்கு, அதுவே அத்தாட்சியாய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தேவனுடைய ராஜ்யத்தினிமித்தம் பாடு அநுபவிக்கிறவர்களாயிருக்க, அந்த ராஜ்யத்திற்கு நீங்கள் பாத்திரரென்றெண்ணப்படும்படிக்கு, தேவன் நியாயமான தீர்ப்புச்செய்கிறவரென்பதற்கு, அதுவே அத்தாட்சியாயிருக்கிற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ங்களை உபத்திரவப்படுத்துகிறவர்களுக்கு உபத்திரவத்தையும், உபத்திரவப்படுகிற உங்களுக்கு எங்களோடேகூட இளைப்பாறுதலையும் பிரதிபலனாகக்கொடுப்பது தேவனுக்கு நீதியாயிருக்கிறத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ங்களை உபத்திரவப்படுத்துகிறவர்களுக்கு உபத்திரவத்தையும், உபத்திரவப்படுகிற உங்களுக்கு எங்களோடேகூட இளைப்பாறுதலையும் பிரதிபலனாகக்கொடுப்பது தேவனுக்கு நீதியாயிருக்கிறதே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ை அறியாதவர்களுக்கும், நம்முடைய கர்த்தராகிய இயேசுகிறிஸ்துவின் சுவிசேஷத்திற்குக் கீழ்ப்படியாதவர்களுக்கும் நீதியுள்ள ஆக்கினையைச் செலுத்தும்படிக்கு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வனை அறியாதவர்களுக்கும், நம்முடைய கர்த்தராகிய இயேசுகிறிஸ்துவின் சுவிசேஷத்திற்குக் கீழ்ப்படியாதவர்களுக்கும் நீதியுள்ள ஆக்கினையைச் செலுத்தும்படிக்க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ாகிய இயேசு தமது வல்லமையின் தூதரோடும், ஜுவாலித்து எரிகிற அக்கினியோடும், வானத்திலிருந்து வெளிப்படும்போது அப்படியா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ாகிய இயேசு தமது வல்லமையின் தூதரோடும், ஜுவாலித்து எரிகிற அக்கினியோடும், வானத்திலிருந்து வெளிப்படும்போது அப்படியா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நாளிலே தம்முடைய பரிசுத்தவான்களில் மகிமைப்படத்தக்கவராயும், நீங்கள் எங்களுடைய சாட்சியை விசுவாசித்தபடியினாலே உங்களிடத்திலும், விசுவாசிக்கிறவர்களெல்லாரிடத்திலும் ஆச்சரியப்படத்தக்கவராயும், அவர் வரும்போது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வுலும், சில்வானும், தீமோத்தேயும், நம்முடைய பிதவாகிய தேவனுக்குள்ளும், கர்த்தராகிய இயேசுகிறிஸ்துவுக்குள்ளும் இருக்கிற தெசலோனிக்கேயர் சபைக்கு எழுதுகிறதாவ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்நாளிலே தம்முடைய பரிசுத்தவான்களில் மகிமைப்படத்தக்கவராயும், நீங்கள் எங்களுடைய சாட்சியை விசுவாசித்தபடியினாலே உங்களிடத்திலும், விசுவாசிக்கிறவர்களெல்லாரிடத்திலும் ஆச்சரியப்படத்தக்கவராயும், அவர் வரும்போது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கர்த்தருடைய சந்நிதானத்திலிருந்தும், அவருடைய வல்லமைபொருந்திய மகிமையிலிருந்தும் நீங்கலாகி, நித்திய அழிவாகிய தண்டனையை அடைவ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கர்த்தருடைய சந்நிதானத்திலிருந்தும், அவருடைய வல்லமைபொருந்திய மகிமையிலிருந்தும் நீங்கலாகி, நித்திய அழிவாகிய தண்டனையை அடைவ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கர்த்தருடைய சந்நிதானத்திலிருந்தும், அவருடைய வல்லமைபொருந்திய மகிமையிலிருந்தும் நீங்கலாகி, நித்திய அழிவாகிய தண்டனையை அடைவ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, நம்முடைய தேவனும் கர்த்தராகிய இயேசுகிறிஸ்துவும் அளிக்கும் கிருபையின்படியே, நம்முடைய கர்த்தராகிய இயேசுகிறிஸ்துவின் நாமம் உங்களிடத்திலும், நீங்கள் அவரிடத்திலும் மகிமைப்படும்பொருட்டாக;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, நம்முடைய தேவனும் கர்த்தராகிய இயேசுகிறிஸ்துவும் அளிக்கும் கிருபையின்படியே, நம்முடைய கர்த்தராகிய இயேசுகிறிஸ்துவின் நாமம் உங்களிடத்திலும், நீங்கள் அவரிடத்திலும் மகிமைப்படும்பொருட்டாக;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, நம்முடைய தேவனும் கர்த்தராகிய இயேசுகிறிஸ்துவும் அளிக்கும் கிருபையின்படியே, நம்முடைய கர்த்தராகிய இயேசுகிறிஸ்துவின் நாமம் உங்களிடத்திலும், நீங்கள் அவரிடத்திலும் மகிமைப்படும்பொருட்டாக;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, நம்முடைய தேவனும் கர்த்தராகிய இயேசுகிறிஸ்துவும் அளிக்கும் கிருபையின்படியே, நம்முடைய கர்த்தராகிய இயேசுகிறிஸ்துவின் நாமம் உங்களிடத்திலும், நீங்கள் அவரிடத்திலும் மகிமைப்படும்பொருட்டாக;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ம்முடைய தேவன் உங்களைத் தமது அழைப்புக்குப் பாத்திரராக்கவும், தமது தயையுள்ள சித்தம் முழுவதையும் விசுவாசத்தின் கிரியையும் பலமாய் உங்களிடத்தில் நிறைவேற்றவும் வேண்டுமென்று, எப்பொழுதும் உங்களுக்காக வேண்டிக்கொள்ளுகிறோ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ம்முடைய தேவன் உங்களைத் தமது அழைப்புக்குப் பாத்திரராக்கவும், தமது தயையுள்ள சித்தம் முழுவதையும் விசுவாசத்தின் கிரியையும் பலமாய் உங்களிடத்தில் நிறைவேற்றவும் வேண்டுமென்று, எப்பொழுதும் உங்களுக்காக வேண்டிக்கொள்ளுகிற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வுலும், சில்வானும், தீமோத்தேயும், நம்முடைய பிதவாகிய தேவனுக்குள்ளும், கர்த்தராகிய இயேசுகிறிஸ்துவுக்குள்ளும் இருக்கிற தெசலோனிக்கேயர் சபைக்கு எழுதுகிறதாவது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ம்முடைய தேவன் உங்களைத் தமது அழைப்புக்குப் பாத்திரராக்கவும், தமது தயையுள்ள சித்தம் முழுவதையும் விசுவாசத்தின் கிரியையும் பலமாய் உங்களிடத்தில் நிறைவேற்றவும் வேண்டுமென்று, எப்பொழுதும் உங்களுக்காக வேண்டிக்கொள்ளுகிறோ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ம்முடைய பிதாவாகிய தேவனாலும் கர்த்தராகிய இயேசுகிறிஸ்துவினாலும் உங்களுக்குக் கிருபையும் சமாதானமும் உண்டாவதாக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கோதரரே, நாங்கள் எப்பொழுதும் உங்களுக்காக தேவனை ஸ்தோத்திரிக்கக் கடனாளிகளாயிருக்கிறோம்; உங்கள் விசுவாசம் மிகவும் பெருகுகிறபடியினாலும், நீங்களெல்லாரும் ஒருவரிலொருவர் வைத்திருக்கிற அன்பு அதிகரிக்கிறபடியினாலும், அப்படிச் செய்கிறது தகுதியாய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கோதரரே, நாங்கள் எப்பொழுதும் உங்களுக்காக தேவனை ஸ்தோத்திரிக்கக் கடனாளிகளாயிருக்கிறோம்; உங்கள் விசுவாசம் மிகவும் பெருகுகிறபடியினாலும், நீங்களெல்லாரும் ஒருவரிலொருவர் வைத்திருக்கிற அன்பு அதிகரிக்கிறபடியினாலும், அப்படிச் செய்கிறது தகுதியாயிருக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கோதரரே, நாங்கள் எப்பொழுதும் உங்களுக்காக தேவனை ஸ்தோத்திரிக்கக் கடனாளிகளாயிருக்கிறோம்; உங்கள் விசுவாசம் மிகவும் பெருகுகிறபடியினாலும், நீங்களெல்லாரும் ஒருவரிலொருவர் வைத்திருக்கிற அன்பு அதிகரிக்கிறபடியினாலும், அப்படிச் செய்கிறது தகுதியாயிருக்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சகிக்கிற சகல துன்பங்களிலும் உபத்திரவங்களிலும் பொறுமையையும் விசுவாசத்தையும் காண்பிக்கிறதினிமித்தம் உங்களைக்குறித்து நாங்கள் தேவனுடைய சபைகளில் மேன்மைபாராட்டுகிற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சகிக்கிற சகல துன்பங்களிலும் உபத்திரவங்களிலும் பொறுமையையும் விசுவாசத்தையும் காண்பிக்கிறதினிமித்தம் உங்களைக்குறித்து நாங்கள் தேவனுடைய சபைகளில் மேன்மைபாராட்டுகிறோ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30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বুও তোমরা ধৈর্য্যে ও বিশ্বাসে স্থির আছ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এইসব বিষয় ঈশ্বরের ন্যায়বিচারের স্পষ্ট প্রমাণ৷ ঈশ্বর চান তোমরা তাঁর রাজ্যের য়োগ্য বলে গন্য হব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র সেই জন্যেই তোমরা এত কষ্টভোগ করছ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বাস্তবে ঈশ্বরের দৃষ্টিতে এটাই ন্যায়৷ যাঁরা তোমাদের কষ্ট দেয়, তিনি তাদেরও প্রতিফলস্বরূপ কষ্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ব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তোমরা যাঁরা এখন কষ্ট পাচ্ছ, ঈশ্বর আমাদের সঙ্গে তোমাদেরও বিশ্রাম দেবেন৷ যখন যীশু প্রকাশিত হবেন 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রাক্রমশালী স্বর্গদূতদের সঙ্গে নিয়ে স্বর্গ থেকে নেমে আসবেন, তখন এইসব ঘট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যাঁরা ঈশ্বরকে জানে না এমন লোকদের শাস্তি দিতে তিনি স্বর্গ থেকে জ্বলন্ত অগ্নিসহ নেমে আসবেন৷ আ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ভু যীশু খ্রীষ্টের সুসমাচারের নির্দেশ যাঁরা পালন করে না, তিনি তাদেরও শাস্তি দেব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তারা অনন্তকাল বিনাশরূপ শাস্তি ভোগ করবে৷ তারা প্রভুর সঙ্গে থাকতে পারবে না এবং তাঁর মহাপরাক্রম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থিষলনীকীয় মণ্ডলীর উদ্দেশ্যে আমি পৌল, সীল ও তীমথিয় এই চিঠি লিখছি৷ তোমরা আমাদের ঈশ্বর পিতা 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হিমা থেকে তাদের দূরে রাখা হ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সেইদিন যীশু তাঁর পবিত্র লোকদের দ্বারা মহিমান্বিত হতে আসবেন, আর যাঁরা যীশুতে বিশ্বাস করেছে ত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বাই যীশুতে চমত্‌কৃত হবে৷ বিশ্বাসী ভাই ও বোনেরা, তোমরাও সেই বিশ্বাসীবর্গের মধ্যে থাকবে, কারণ আ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ে বাণী তোমাদের বলছি তাতে তোমরা বিশ্বাস করেছ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আর এই জন্যই আমরা তোমাদের জন্য সর্বদা প্রার্থনা করে চলেছি, য়েন ঈশ্বর য়ে পবিত্র জীবনযাপন কর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উদ্দেশ্যে তোমাদের আহ্বান করেছেন তার য়োগ্য বলে বিবেচিত হও৷ আরো প্রার্থনা করি য়েন তাঁর শক্তি দ্বা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িনি তোমাদের সদিচ্ছায় পূর্ণ সমস্ত বাসনা পূর্ণ করেন ও তোমাদের বিশ্বাস হতে উত্‌পন্ন প্রত্যেক কাজ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শীর্বাদ করেন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য়েন আমাদের ঈশ্বর ও প্রভু যীশু খ্রীষ্টের অনুগ্রহ অনুসারে আমাদের প্রভু যীশু খ্রীষ্টের নাম তো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ধ্যমে মহিমান্বিত হয় আর তোমরাও তাতে মহিমান্বিত হও৷ সেই মহিমা আমাদের ঈশ্বর ও প্রভু যীশু খ্রীষ্ট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ভু যীশু খ্রীষ্টের সঙ্গে যুক্ত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নুগ্রহ থেকে লাভ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পিতা ঈশ্বর ও প্রভু যীশু খ্রীষ্টের অনুগ্রহ ও শান্তি তোমাদের সহবর্তী হোক্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ভাই ও বোনেরা, তোমাদের জন্য আমরা সব সময় ঈশ্বরকে ধন্যবাদ দিয়ে থাকি আর আমাদের তাই-ই করা উচিত৷ কার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দের বিশ্বাস আশ্চর্যজনক ভাবে বৃদ্ধিলাভ করেছে ও পরস্পরের প্রতি তোমাদের য়ে ভালবাসা তা দ্রু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ৃদ্ধিলাভ কর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বিভিন্ন ঈশ্বরের মণ্ডলীতে তোমাদের বিষয়ে আমরা গর্ব প্রকাশ করি; কিভাবে তোমরা বিশ্বাসে বলিষ্ঠ হ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উঠেছ ও বিশ্বাসে স্থির আছ এসব কথা আমরা তাদের বলি৷ তোমরা অনেক নির্য়াতন সয়ে যাচ্ছো ও কষ্ট ভোগ করছ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தெசலோனிக்கேயர்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2026-06-10T10:19:10Z</dcterms:created>
  <dcterms:modified xsi:type="dcterms:W3CDTF">2026-06-10T10:19:10Z</dcterms:modified>
  <dc:title>2 தெசலோனிக்கேயர்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