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 நிலத்தில் கி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க் கண்டு பிட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த்து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 போல் சும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ாலே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ுத்த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ந்திடாமலே அணைத்த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ள்ளையாய் தெரி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ந்து நடத்த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ும் நேரமெல்லாம் கரம் நீ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ுதியைச்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ெரி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டுகளைத் தினம் திற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ராக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ம் பெற்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 பெற்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ர்வைக்கு அருமை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மகிழ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ஸ்தானாதிபதி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மகிம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ஈட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ெல்லாம் ஓழிந்து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ோ ஓழி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ெரு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ப்பட்ட கல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 நிறு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உள்ளவன் என்று கர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2026-07-30T21:45:35Z</dcterms:created>
  <dcterms:modified xsi:type="dcterms:W3CDTF">2026-07-30T21:45:35Z</dcterms:modified>
  <dc:title>துதிப் பாடல்கள் : 712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