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அவனை நோக்கி: நீ எருசலேம் நகரம் எங்கும் உருவப்போய், அதற்குள்ளே செய்யப்படுகிற சகல அருவருப்புகளினிமித்தமும் பெருமூச்சுவிட்டழுகிற மனுஷரின் நெற்றிகளில் அடையாளம் போடு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அவர் என் காதுகள் கேட்க மற்றவர்களை நோக்கி: நீங்கள் இவன் பின்னாலே நகரமெங்கும் உருவப்போய் வெட்டுங்கள்; உங்கள் கண் தப்பவிடாமலும் நீங்கள் இரங்காமல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அவர் என் காதுகள் கேட்க மற்றவர்களை நோக்கி: நீங்கள் இவன் பின்னாலே நகரமெங்கும் உருவப்போய் வெட்டுங்கள்; உங்கள் கண் தப்பவிடாமலும் நீங்கள் இரங்காமல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ுதியோரையும், வாலிபரையும், கன்னிகைகளையும், குழந்தைகளையும், ஸ்திரீகளையும் சங்கரித்துக் கொன்றுபோடுங்கள்; அடையாளம் போடப்பட்டிருக்கிற ஒருவனையும் கிட்டாதிருங்கள் என் பரிசுத்த ஸ்தலத்திலே துவக்குங்கள் என்று என் காதுகள் கேட்கச் சொன்னார்; அப்பொழுது அவர்கள் ஆலயத்துக்கு முன்னே இருந்த மூப்பரிடத்தில் துவக்கம் பண்ண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ுதியோரையும், வாலிபரையும், கன்னிகைகளையும், குழந்தைகளையும், ஸ்திரீகளையும் சங்கரித்துக் கொன்றுபோடுங்கள்; அடையாளம் போடப்பட்டிருக்கிற ஒருவனையும் கிட்டாதிருங்கள் என் பரிசுத்த ஸ்தலத்திலே துவக்குங்கள் என்று என் காதுகள் கேட்கச் சொன்னார்; அப்பொழுது அவர்கள் ஆலயத்துக்கு முன்னே இருந்த மூப்பரிடத்தில் துவக்கம் பண்ணி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ுதியோரையும், வாலிபரையும், கன்னிகைகளையும், குழந்தைகளையும், ஸ்திரீகளையும் சங்கரித்துக் கொன்றுபோடுங்கள்; அடையாளம் போடப்பட்டிருக்கிற ஒருவனையும் கிட்டாதிருங்கள் என் பரிசுத்த ஸ்தலத்திலே துவக்குங்கள் என்று என் காதுகள் கேட்கச் சொன்னார்; அப்பொழுது அவர்கள் ஆலயத்துக்கு முன்னே இருந்த மூப்பரிடத்தில் துவக்கம் பண்ண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அவர்களை நோக்கி: நீங்கள் ஆலயத்தைத் தீட்டுப்படுத்தி, பிராகாரங்களைக் கொலையுண்டவர்களாலே நிரப்பி, புறப்பட்டுப்போங்கள் என்றார்; அவர்கள் நகரத்தில் போய் வெட்டி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அவர்களை நோக்கி: நீங்கள் ஆலயத்தைத் தீட்டுப்படுத்தி, பிராகாரங்களைக் கொலையுண்டவர்களாலே நிரப்பி, புறப்பட்டுப்போங்கள் என்றார்; அவர்கள் நகரத்தில் போய் வெட்டி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வெட்டிக்கொண்டுபோகையில் நான்மாத்திரம் தனித்து, முகங்குபுற விழுந்து: ஆ, கர்த்தராகிய ஆண்டவரே, தேவரீர் எருசலேமின்மேல் உமது உக்கிரத்தை ஊற்றுகையில் இஸ்ரவேலின் மீதியானவர்களையெல்லாம் அழிப்பீரோ என்று முறையிட்ட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வெட்டிக்கொண்டுபோகையில் நான்மாத்திரம் தனித்து, முகங்குபுற விழுந்து: ஆ, கர்த்தராகிய ஆண்டவரே, தேவரீர் எருசலேமின்மேல் உமது உக்கிரத்தை ஊற்றுகையில் இஸ்ரவேலின் மீதியானவர்களையெல்லாம் அழிப்பீரோ என்று முறையிட்ட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என் காதுகள் கேட்க மகா சத்தமாய்; நகரத்தின் விசாரிப்புக்காரர் சங்கரிக்கும் ஆயுதங்களைத் தங்கள் கைகளில் பிடித்துக்கொண்டு வரக்கடவர்கள் என்று சொன்ன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வெட்டிக்கொண்டுபோகையில் நான்மாத்திரம் தனித்து, முகங்குபுற விழுந்து: ஆ, கர்த்தராகிய ஆண்டவரே, தேவரீர் எருசலேமின்மேல் உமது உக்கிரத்தை ஊற்றுகையில் இஸ்ரவேலின் மீதியானவர்களையெல்லாம் அழிப்பீரோ என்று முறையிட்ட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: இஸ்ரவேலும் யூதாவுமாகிய வம்சத்தாரின் அக்கிரமம் மிகவும் பெரிது; தேசம் இரத்தப்பழிகளால் நிறைந்திருக்கிறது; நகரமும் மாறுபாட்டினால் நிரப்பப்பட்டிருக்கிறது; கர்த்தர் தேசத்தைக் கைவிட்டார்; கர்த்தர் பார்க்கமாட்டார் என்று சொல்லுகி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: இஸ்ரவேலும் யூதாவுமாகிய வம்சத்தாரின் அக்கிரமம் மிகவும் பெரிது; தேசம் இரத்தப்பழிகளால் நிறைந்திருக்கிறது; நகரமும் மாறுபாட்டினால் நிரப்பப்பட்டிருக்கிறது; கர்த்தர் தேசத்தைக் கைவிட்டார்; கர்த்தர் பார்க்கமாட்டார் என்று சொல்லுகி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: இஸ்ரவேலும் யூதாவுமாகிய வம்சத்தாரின் அக்கிரமம் மிகவும் பெரிது; தேசம் இரத்தப்பழிகளால் நிறைந்திருக்கிறது; நகரமும் மாறுபாட்டினால் நிரப்பப்பட்டிருக்கிறது; கர்த்தர் தேசத்தைக் கைவிட்டார்; கர்த்தர் பார்க்கமாட்டார் என்று சொல்லுகி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என் கண் தப்பவிடுவதுமில்லை, நான் இரக்கஞ்செய்வதுமில்லை, அவர்களுடைய வழியின் பலனை அவர்கள் சிரசின்மேல் இறங்கப்பண்ணுவேன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சணல்நூல் அங்கி தரித்து, தன் அரையில் மைகூட்டை வைத்திருக்கிற புருஷன் வந்து: நீர் எனக்குக் கட்டளையிட்டபடியே செய்தேன் என்று காரியத்தைத் தெரிவி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சணல்நூல் அங்கி தரித்து, தன் அரையில் மைகூட்டை வைத்திருக்கிற புருஷன் வந்து: நீர் எனக்குக் கட்டளையிட்டபடியே செய்தேன் என்று காரியத்தைத் தெரிவித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என் காதுகள் கேட்க மகா சத்தமாய்; நகரத்தின் விசாரிப்புக்காரர் சங்கரிக்கும் ஆயுதங்களைத் தங்கள் கைகளில் பிடித்துக்கொண்டு வரக்கடவர்கள் என்று சொன்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இதோ, ஆறு புருஷர், வெட்டுகிற ஆயுதங்களைத் தங்கள் கைகளில் பிடித்துக்கொண்டு வடக்கே பார்த்த உயர்ந்த வாசலின் வழியிலிருந்து வந்தார்கள்; அவர்களில் சணல்நூல் அங்கிதரித்து, தன் அரையில் கணக்கனுடைய மைக்கூட்டை வைத்திருக்கிற ஒருவன் இருந்தான்; அவர்கள் உள்ளே பிரவேசித்து, வெண்கல பலிபீடத்தண்டையிலே நின்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இதோ, ஆறு புருஷர், வெட்டுகிற ஆயுதங்களைத் தங்கள் கைகளில் பிடித்துக்கொண்டு வடக்கே பார்த்த உயர்ந்த வாசலின் வழியிலிருந்து வந்தார்கள்; அவர்களில் சணல்நூல் அங்கிதரித்து, தன் அரையில் கணக்கனுடைய மைக்கூட்டை வைத்திருக்கிற ஒருவன் இருந்தான்; அவர்கள் உள்ளே பிரவேசித்து, வெண்கல பலிபீடத்தண்டையிலே நின்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இதோ, ஆறு புருஷர், வெட்டுகிற ஆயுதங்களைத் தங்கள் கைகளில் பிடித்துக்கொண்டு வடக்கே பார்த்த உயர்ந்த வாசலின் வழியிலிருந்து வந்தார்கள்; அவர்களில் சணல்நூல் அங்கிதரித்து, தன் அரையில் கணக்கனுடைய மைக்கூட்டை வைத்திருக்கிற ஒருவன் இருந்தான்; அவர்கள் உள்ளே பிரவேசித்து, வெண்கல பலிபீடத்தண்டையிலே நின்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இஸ்ரவேலின் தேவனுடைய மகிமை கேருபீன்மேலிருந்தெழும்பி, ஆலயத்தின் வாசற்படியிலே வந்து, சணல்நூல் அங்கிதரித்து, தன் அரையிலே கணக்கனுடைய மைக்கூட்டை வைத்திருக்கிற புருஷனைக் கூப்பிட்ட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இஸ்ரவேலின் தேவனுடைய மகிமை கேருபீன்மேலிருந்தெழும்பி, ஆலயத்தின் வாசற்படியிலே வந்து, சணல்நூல் அங்கிதரித்து, தன் அரையிலே கணக்கனுடைய மைக்கூட்டை வைத்திருக்கிற புருஷனைக் கூப்பிட்ட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அவனை நோக்கி: நீ எருசலேம் நகரம் எங்கும் உருவப்போய், அதற்குள்ளே செய்யப்படுகிற சகல அருவருப்புகளினிமித்தமும் பெருமூச்சுவிட்டழுகிற மனுஷரின் நெற்றிகளில் அடையாளம் போடு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18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ిడుచు ప్రలాపించుచున్నవారి లలాటముల గురుతు వేయుమని వారి కాజ్ఞాప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ేను వినుచుండగా వారికీలాగు సెలవిచ్చెనుమీరు పట్టణములో వాని వెంట పోయి నా పరిశుద్ధస్థలము దగ్గ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ొదలుపెట్టి, కటాక్షమైనను కనికరమైనను లేకుండ అందరిని హతము చేయ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ందరు నశించునట్లు ఎవరిని విడిచిపెట్టక, పెద్దవారిని చిన్నవారిని కన్యకలను పిల్లలను స్త్రీ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ంపవలెను గాని, ఆ గురుతు ఎవరికుండునో వారిని ముట్టకూడదు. వారు మందిరము ముందరనున్న పెద్దలను హతముచే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ొదలు పెట్ట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ఆయనమందిరమును అపవిత్రపరచుడి, ఆవర ణములను హతమైనవారితో నింపుడి, మొదలుపెట్టుడి అని సెలవిచ్చెను గను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ు బయలుదేరి పట్టణములోని వారిని హతము చేయసాగ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​నేను తప్ప మరి ఎవరును శేషింప కుండ వారు హతము చేయుట నేను చూచి సాస్టాంగపడి వేడుకొని అయ్యో, ప్రభువ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వా, యెరూష లేముమీద నీ క్రోధమును కుమ్మరించి ఇశ్రాయేలీయులలో శేషించినవారినందరిని నశింపజేయుదువా? అ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నేను చెవులార వినునట్లు ఆయనగట్టిగా ఈ మాటలు ప్రకటించెనుఒక్కొకడు తాను హతము చేయు ఆయుధ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ొఱ్ఱ పెట్ట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ఆయన నాకీలాగు సెలవిచ్చెనుఇశ్రాయేలు వారి యొక్కయు యూదావారియొక్కయు దోషము బహు ఘోరముగా ఉన్నద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ుయెహోవా దేశ మును విసర్జించెననియు ఆయన మమ్మును కానడనియు నను కొని, దేశమును హత్యతోను పట్టణ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రుగుబాటు తోను నింపి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​కాబట్టి కటాక్షముంచకయు కనికరము చూపకయు నేను వారి ప్రవర్తన ఫలమును వారనుభవింపజేస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ప్పుడు అవిసెనార బట్ట ధరించు కొని లేఖకుని సిరాబుడ్డి నడుమునకు కట్టుకొనిన వాడు వచ్చి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కాజ్ఞాపించినట్లు నేను చేసితినని మనవి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తపట్టుకొనిపట్టణపు కావలి వారందరును ఇక్కడికి రండి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అంతలో ఒక్కొ కడు తాను హతముచేయు ఆయుధమును చేత పట్టుకొని, ఉత్తర దిక్కుననున్న పై గవిని మార్గమ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రుగురు మనుష్యులు వచ్చుచుండిరి. వారి మధ్య ఒకడు, అవిసె నారబట్ట ధరించుకొని నడుమునకు లేఖకుని సిరాబుడ్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ట్టుకొని యుండెను; వారు ఆలయమున ప్రవేశించి యిత్తడి బలిపీఠమునొద్ద నిలి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ఇశ్రాయేలీయుల దేవుని మహిమ తానున్న కెరూబుపైనుండి దిగి మందిరపు గడప దగ్గరకువచ్చి నిలిచి, అవిస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రబట్ట ధరించుకొని లేఖకుని సిరాబుడ్డి నడుమునకు కట్టుకొనిన వానిని పిలువ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యెహోవాయెరూషలేమను ఆ పట్టణములో ప్రవేశించి చుట్టు తిరిగి, దానిలో జరిగిన హేయకృత్యములనుగూర్చి మూల్గ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2026-08-04T01:06:33Z</dcterms:created>
  <dcterms:modified xsi:type="dcterms:W3CDTF">2026-08-04T01:06:33Z</dcterms:modified>
  <dc:title>యెహెజ్కేలు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