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27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பிக்கையே உம்மை ஆராதிப்போ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ங்கூரமே உம்மை ஆராதிப்போ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கலிடமே உம்மை ஆராதிப்போ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கழ்ச்சி நீரே உம்மை ஆராதிப்போ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்புதரே உம்மை ஆராதிப்போ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டைக்கலமே உம்மை ஆராதிப்போ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ரே உம்மை ஆராதிப்போ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காரியே உம்மை ஆராதிப்போ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ிக்க – உம்மை ஆராதிக்க – இன்ற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ிக்க கூடியுள்ளோ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ஊற்றும்மைய்யா நிரம்பும்மைய்யா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 பரலோக அபிஷேகத்தால் – 2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ரே உம்மை ஆராதிப்போ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ர்ந்தவரே உம்மை ஆராதிப்போ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வரே உம்மை ஆராதிப்போ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ழிகாட்டியே உம்மை ஆராதிப்போ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7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2026-07-31T14:01:43Z</dcterms:created>
  <dcterms:modified xsi:type="dcterms:W3CDTF">2026-07-31T14:01:43Z</dcterms:modified>
  <dc:title>துதிப் பாடல்கள் : 275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