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ங்கூரம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லிடம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ச்சி நீ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ய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– உம்மை ஆராதிக்க – இ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கூடியுள்ள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ம்மைய்யா நிரம்பும்மை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பரலோக அபிஷேகத்தால்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வ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ிய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2026-09-16T13:44:58Z</dcterms:created>
  <dcterms:modified xsi:type="dcterms:W3CDTF">2026-09-16T13:44:58Z</dcterms:modified>
  <dc:title>துதிப் பாடல்கள் : 275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