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62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ருங்கள் என் நேசரே
வயல் வெளிக்குப் போவோம்
அங்கே என் நேசத்தின் உச்சிதங்களை
உமக்கு கனியாய்க் கொடுப்ப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ராதனையில் கலந்து கொள்வேன்
அபிஷேகத்தால் நிரம்பிடுவேன்
உம்மை துதித்து துதித்து தினம் ஆடி பாடுவேன்
நடனமாடி மகிழ்வேன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நேசத்தால் சோகமானேன்
உம் பாசத்தால் நெகிழ்ந்து போனேன்
உங்க அன்புக் கடலிலே தினமும் மூழ்கியே
நீந்தி நீந்தி மகிழ்வேன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ீர் செய்த நன்மைகட்காய்
என்ன நான் செலுத்திடுவேன்
என் இரட்சிப்பின் பாத்திரத்தை
என் கையில் ஏந்தி ரட்சகா உம்மை தொழுவேன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2026-09-15T10:59:46Z</dcterms:created>
  <dcterms:modified xsi:type="dcterms:W3CDTF">2026-09-15T10:59:46Z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