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! of Thee we ne'er would tire ; 
The new and living food 
Can satisfy our hearts' desire, 
And life is in Thy blo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such the happy midnight song 
Our prisoned spirits raise, 
What are the joys that cause ere long 
Eternal bursts of prais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o look within and see no stain, 
Abroad no curse to trace ; 
To shed no tears, to feel no pain, 
But see Thee face to f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find each hope of glory gained, 
Fulfilled each precious word ; 
And fully all to have attained 
The image of our L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2026-07-31T14:02:31Z</dcterms:created>
  <dcterms:modified xsi:type="dcterms:W3CDTF">2026-07-31T14:02:31Z</dcterms:modified>
  <dc:title>Hymn : 278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