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மண்ணாலே வனைந்த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ழுவியெடுக்க குருதி ஈந்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ிய இரத்த எனக்காய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ன்னும் வெள்ளியின் விலைதான் தகு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் ஆண்டவர் யர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ன்புக்கு ஈடாய் எதுவ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ல்லால் ஒரு வாழ்வும் எனக்க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 தூதர்கள் வாழ்த்துப் பா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ை சூடி வானில் வர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கக் கூட்டங்கள் மேளம் முழ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பாடி பாடி நேசரை தே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ோடு இறங்கி வர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ிருந்தவை கண்டு மகி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ோடு வானில் எழும்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ோ துன்பமோ இனிவரும் நா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ருதயத்தால்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ரிப்பேன் நீர் வரும் 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ழி நிலைத்தி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 ஆடிப்பாட வாஞ்சிக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யில்லா இந்த வாழ்வ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வில்லா அன்பு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ட்சியாக நானிருந்து உ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ை எடுத்துச் சொல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் அன்பின் ஆண்ட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யெனக்காய் மனிதனா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2026-07-30T21:39:21Z</dcterms:created>
  <dcterms:modified xsi:type="dcterms:W3CDTF">2026-07-30T21:39:21Z</dcterms:modified>
  <dc:title>துதிப் பாடல்கள் : 991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