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னைத்திலும் உந்தன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றைந்து வழி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யத்திலும் உந்தன்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 அசை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ன மகிமைக்குப் பாத்திர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புகழும் உமக்குத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உமது சிங்கா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 உந்தன் பாதபடி நாங்கள் உ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லயம் நீர் தங்கும் தூய ஸ்த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லமும் படைத்த என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ரூபீன் சேராபீன்கள் ஓய்வி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ித்திய சிருஷ்டிக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ில் உம்மைய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ண்டு தேவனே பூலோக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விர வேறொரு விருப்ப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்மோடு வாழ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தெரிந்தெ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ற்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திருச்சபைய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வின்றி உம்மை போ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பரிசுத்தர்,நீர் பரிசுத்தர்,நீர் பரிசுத்தர்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ராஜாவே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பூமியுள்ள யாவும் உ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த்தை உயர்த்தட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2026-07-31T21:56:55Z</dcterms:created>
  <dcterms:modified xsi:type="dcterms:W3CDTF">2026-07-31T21:56:55Z</dcterms:modified>
  <dc:title>துதிப் பாடல்கள் : 1092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