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 ஜனத்தை நடத்துகிறவர்கள் எத்தருமாய், அவர்களால் நடத்தப்படுகிறவர்கள் நாசமடைகிறவர்களுமாய் இருக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ஆண்டவர் அவர்கள் வாலிபர்மேல் பிரியமாயிருப்பதில்லை; அவர்களிலிருக்கிற திக்கற்ற பிள்ளைகள்மேலும் விதவைகள்மேலும் இரங்குவதுமில்லை; அவர்கள் அனைவரும் மாயக்காரரும் பொல்லாதவர்களுமாயிருக்கிறார்கள்; எல்லா வாயும் ஆகாமியம் பேசும்; இவையெல்லாவற்றிலும் அவருடைய கோபம் ஆறாமல் இன்னும் அவருடைய கை நீட்டினபடியே இருக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ஆண்டவர் அவர்கள் வாலிபர்மேல் பிரியமாயிருப்பதில்லை; அவர்களிலிருக்கிற திக்கற்ற பிள்ளைகள்மேலும் விதவைகள்மேலும் இரங்குவதுமில்லை; அவர்கள் அனைவரும் மாயக்காரரும் பொல்லாதவர்களுமாயிருக்கிறார்கள்; எல்லா வாயும் ஆகாமியம் பேசும்; இவையெல்லாவற்றிலும் அவருடைய கோபம் ஆறாமல் இன்னும் அவருடைய கை நீட்டினபடியே இ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ஆண்டவர் அவர்கள் வாலிபர்மேல் பிரியமாயிருப்பதில்லை; அவர்களிலிருக்கிற திக்கற்ற பிள்ளைகள்மேலும் விதவைகள்மேலும் இரங்குவதுமில்லை; அவர்கள் அனைவரும் மாயக்காரரும் பொல்லாதவர்களுமாயிருக்கிறார்கள்; எல்லா வாயும் ஆகாமியம் பேசும்; இவையெல்லாவற்றிலும் அவருடைய கோபம் ஆறாமல் இன்னும் அவருடைய கை நீட்டினபடியே இ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ாமியமானது அக்கினியைப்போல எரிகிறது; அது முட்செடியையும் நெரிஞ்சிலையும் பட்சிக்கும், அது நெருங்கிய காட்டைக் கொளுத்தும், பகை திரண்டு எழும்ப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ாமியமானது அக்கினியைப்போல எரிகிறது; அது முட்செடியையும் நெரிஞ்சிலையும் பட்சிக்கும், அது நெருங்கிய காட்டைக் கொளுத்தும், பகை திரண்டு எழும்ப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ாமியமானது அக்கினியைப்போல எரிகிறது; அது முட்செடியையும் நெரிஞ்சிலையும் பட்சிக்கும், அது நெருங்கிய காட்டைக் கொளுத்தும், பகை திரண்டு எழும்ப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ிலும் அவர் செபுலோன் நாட்டையும், நப்தலி நாட்டையும் இடுக்கமாய் ஈனப்படுத்தின முந்தின காலத்திலிருந்ததுபோல அது இருண்டிருப்பதில்லை; ஏனென்றால் அவர் கடற்கரையருகிலும், யோர்தான் நதியோரத்திலுமுள்ள புறஜாதியாருடைய கலிலேயாவாகிய அத்தேசத்தைப் பிற்காலத்திலே மகிமைப்படுத்துவ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ிலும் அவர் செபுலோன் நாட்டையும், நப்தலி நாட்டையும் இடுக்கமாய் ஈனப்படுத்தின முந்தின காலத்திலிருந்ததுபோல அது இருண்டிருப்பதில்லை; ஏனென்றால் அவர் கடற்கரையருகிலும், யோர்தான் நதியோரத்திலுமுள்ள புறஜாதியாருடைய கலிலேயாவாகிய அத்தேசத்தைப் பிற்காலத்திலே மகிமைப்படுத்துவ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ிலும் அவர் செபுலோன் நாட்டையும், நப்தலி நாட்டையும் இடுக்கமாய் ஈனப்படுத்தின முந்தின காலத்திலிருந்ததுபோல அது இருண்டிருப்பதில்லை; ஏனென்றால் அவர் கடற்கரையருகிலும், யோர்தான் நதியோரத்திலுமுள்ள புறஜாதியாருடைய கலிலேயாவாகிய அத்தேசத்தைப் பிற்காலத்திலே மகிமைப்படுத்துவ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ற்புறத்தில் சீரியரும், பிற்புறத்தில் பெலிஸ்தரும் வந்து, இஸ்ரவேலைத் திறந்தவாயால் பட்சிப்பார்கள்; இவையெல்லாவற்றிலும் அவருடைய கோபம் ஆறாமல், இன்னும் அவருடைய கை நீட்டினபடியே இருக்கிற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ேனைகளின் கர்த்தருடைய சினத்தால் தேசம் அந்தகாரப்பட்டு, ஜனங்கள் அக்கினிக்கு இரையாவார்கள்; ஒருவனும் தன் சகோதரனைத் தப்பவி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ேனைகளின் கர்த்தருடைய சினத்தால் தேசம் அந்தகாரப்பட்டு, ஜனங்கள் அக்கினிக்கு இரையாவார்கள்; ஒருவனும் தன் சகோதரனைத் தப்பவி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ுளில் நடக்கிற ஜனங்கள் பெரிய வெளிச்சத்தைக் கண்டார்கள்; மரண இருளின் தேசத்தில் குடியிருக்கிறவர்களின்மேல் வெளிச்சம் பிரகாசித்த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ருளில் நடக்கிற ஜனங்கள் பெரிய வெளிச்சத்தைக் கண்டார்கள்; மரண இருளின் தேசத்தில் குடியிருக்கிறவர்களின்மேல் வெளிச்சம் பிரகாசித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லதுபுறத்தில் பட்சித்தாலும் பசித்திருப்பார்கள்; இடதுபுறத்தில் தின்றாலும் திருப்தியடையார்கள்; அவனவன் தன்தன் புயத்தின் மாம்சத்தைத் தின்ப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லதுபுறத்தில் பட்சித்தாலும் பசித்திருப்பார்கள்; இடதுபுறத்தில் தின்றாலும் திருப்தியடையார்கள்; அவனவன் தன்தன் புயத்தின் மாம்சத்தைத் தின்ப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லதுபுறத்தில் பட்சித்தாலும் பசித்திருப்பார்கள்; இடதுபுறத்தில் தின்றாலும் திருப்தியடையார்கள்; அவனவன் தன்தன் புயத்தின் மாம்சத்தைத் தின்ப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ஜாதியைத் திரளாக்கி, அதற்கு மகிழ்ச்சியைப் பெருகப்பண்ணினீர்; அறுப்பில் மகிழ்கிறதுபோலவும், கொள்ளையைப் பங்கிட்டுக்கொள்ளுகையில் களிகூருகிறதுபோலவும், உமக்குமுன்பாக மகிழு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ஜாதியைத் திரளாக்கி, அதற்கு மகிழ்ச்சியைப் பெருகப்பண்ணினீர்; அறுப்பில் மகிழ்கிறதுபோலவும், கொள்ளையைப் பங்கிட்டுக்கொள்ளுகையில் களிகூருகிறதுபோலவும், உமக்குமுன்பாக மகிழு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ாசே எப்பிராயீமையும், எப்பிராயீம் மனாசேயையும் பட்சிப்பார்கள்; இவர்கள் ஏகமாய் யூதாவுக்கு விரோதமாயிருப்பார்கள்; இவையெல்லாவற்றிலும் அவருடைய கோபம் ஆறாமல் இன்னும் அவருடைய கை நீட்டினபடியே இ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ற்புறத்தில் சீரியரும், பிற்புறத்தில் பெலிஸ்தரும் வந்து, இஸ்ரவேலைத் திறந்தவாயால் பட்சிப்பார்கள்; இவையெல்லாவற்றிலும் அவருடைய கோபம் ஆறாமல், இன்னும் அவருடைய கை நீட்டினபடியே இருக்கிற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ாசே எப்பிராயீமையும், எப்பிராயீம் மனாசேயையும் பட்சிப்பார்கள்; இவர்கள் ஏகமாய் யூதாவுக்கு விரோதமாயிருப்பார்கள்; இவையெல்லாவற்றிலும் அவருடைய கோபம் ஆறாமல் இன்னும் அவருடைய கை நீட்டினபடியே இ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ாசே எப்பிராயீமையும், எப்பிராயீம் மனாசேயையும் பட்சிப்பார்கள்; இவர்கள் ஏகமாய் யூதாவுக்கு விரோதமாயிருப்பார்கள்; இவையெல்லாவற்றிலும் அவருடைய கோபம் ஆறாமல் இன்னும் அவருடைய கை நீட்டினபடியே இ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ீதியானியரின் நாளில் நடந்ததுபோல, அவர்கள் சுமந்த நுகத்தடியையும் அவர்கள் தோளின்மேலிருந்த மிலாற்றையும், அவர்கள் ஆளோட்டியின் கோலையும் முறித்துப்போட்ட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ீதியானியரின் நாளில் நடந்ததுபோல, அவர்கள் சுமந்த நுகத்தடியையும் அவர்கள் தோளின்மேலிருந்த மிலாற்றையும், அவர்கள் ஆளோட்டியின் கோலையும் முறித்துப்போட்டீ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மளியாய் யுத்தம்பண்ணுகிற வீரருடைய ஆயுதவர்க்கங்களும், இரத்தத்தில் புரண்ட உடுப்பும் அக்கினிக்கு இரையாகச் சுட்டெரிக்கப்ப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மளியாய் யுத்தம்பண்ணுகிற வீரருடைய ஆயுதவர்க்கங்களும், இரத்தத்தில் புரண்ட உடுப்பும் அக்கினிக்கு இரையாகச் சுட்டெரிக்கப்ப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க்கு ஒரு பாலகன் பிறந்தார்; நமக்கு ஒரு குமாரன் கொடுக்கப்பட்டார்; கர்த்தத்துவம் அவர் தோளின்மேலிருக்கும்; அவர் நாமம் அதிசயமானவர், ஆலோசனைக் கர்த்தா, வல்லமையுள்ள தேவன், நித்திய பிதா, சமாதானப்பிரபு என்னப்ப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க்கு ஒரு பாலகன் பிறந்தார்; நமக்கு ஒரு குமாரன் கொடுக்கப்பட்டார்; கர்த்தத்துவம் அவர் தோளின்மேலிருக்கும்; அவர் நாமம் அதிசயமானவர், ஆலோசனைக் கர்த்தா, வல்லமையுள்ள தேவன், நித்திய பிதா, சமாதானப்பிரபு என்னப்ப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மக்கு ஒரு பாலகன் பிறந்தார்; நமக்கு ஒரு குமாரன் கொடுக்கப்பட்டார்; கர்த்தத்துவம் அவர் தோளின்மேலிருக்கும்; அவர் நாமம் அதிசயமானவர், ஆலோசனைக் கர்த்தா, வல்லமையுள்ள தேவன், நித்திய பிதா, சமாதானப்பிரபு என்னப்ப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ின் சிங்காசனத்தையும் அவனுடைய ராஜ்யத்தையும் அவர் திடப்படுத்தி அதை இதுமுதற்கொண்டு என்றென்றைக்கும் நியாயத்திலும் நீதியினாலும் நிலைப்படுத்தும்படிக்கு, அவருடைய கர்த்தத்துவத்தின் பெருக்கத்துக்கும், அதின் சமாதானத்துக்கும் முடிவில்லை; சேனைகளின் கர்த்தருடைய வைராக்கியம் இதைச் செய்ய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ற்புறத்தில் சீரியரும், பிற்புறத்தில் பெலிஸ்தரும் வந்து, இஸ்ரவேலைத் திறந்தவாயால் பட்சிப்பார்கள்; இவையெல்லாவற்றிலும் அவருடைய கோபம் ஆறாமல், இன்னும் அவருடைய கை நீட்டினபடியே இருக்கிற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ின் சிங்காசனத்தையும் அவனுடைய ராஜ்யத்தையும் அவர் திடப்படுத்தி அதை இதுமுதற்கொண்டு என்றென்றைக்கும் நியாயத்திலும் நீதியினாலும் நிலைப்படுத்தும்படிக்கு, அவருடைய கர்த்தத்துவத்தின் பெருக்கத்துக்கும், அதின் சமாதானத்துக்கும் முடிவில்லை; சேனைகளின் கர்த்தருடைய வைராக்கியம் இதைச் செய்ய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ின் சிங்காசனத்தையும் அவனுடைய ராஜ்யத்தையும் அவர் திடப்படுத்தி அதை இதுமுதற்கொண்டு என்றென்றைக்கும் நியாயத்திலும் நீதியினாலும் நிலைப்படுத்தும்படிக்கு, அவருடைய கர்த்தத்துவத்தின் பெருக்கத்துக்கும், அதின் சமாதானத்துக்கும் முடிவில்லை; சேனைகளின் கர்த்தருடைய வைராக்கியம் இதைச் செய்ய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ண்டவர் யாக்கோபுக்கு ஒருவார்த்தையை அனுப்பினார்; அது இஸ்ரவேலின்மேல் இறங்க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ண்டவர் யாக்கோபுக்கு ஒருவார்த்தையை அனுப்பினார்; அது இஸ்ரவேலின்மேல் இறங்க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ெங்கல்கட்டு இடிந்துபோயிற்று, பொளிந்த கல்லாலே திரும்பக்கட்டுவோம்; காட்டத்திமரங்கள் வெட்டிப்போடப்பட்டது, அவைகளுக்குப் பதிலாகக் கேதுருமரங்களை வைப்போம் என்ற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ெங்கல்கட்டு இடிந்துபோயிற்று, பொளிந்த கல்லாலே திரும்பக்கட்டுவோம்; காட்டத்திமரங்கள் வெட்டிப்போடப்பட்டது, அவைகளுக்குப் பதிலாகக் கேதுருமரங்களை வைப்போம் என்ற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ந்தையும், மனப்பெருமையுமாய்ச் சொல்லுகிற எப்பிராயீமரும், சமாரியாவின் குடிகளுமாகிய எல்லா ஜனத்துக்கும் அது தெரியவர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ந்தையும், மனப்பெருமையுமாய்ச் சொல்லுகிற எப்பிராயீமரும், சமாரியாவின் குடிகளுமாகிய எல்லா ஜனத்துக்கும் அது தெரியவர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ந்தையும், மனப்பெருமையுமாய்ச் சொல்லுகிற எப்பிராயீமரும், சமாரியாவின் குடிகளுமாகிய எல்லா ஜனத்துக்கும் அது தெரியவர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கர்த்தர் ரேத்சீனுடைய சத்துருக்களை அவர்கள்மேல் உயர்த்தி, அவர்களுடைய மற்றச் சத்துருக்களை அவர்களோடே கூட்டிக் கல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ஜனங்கள் தங்களை அடிக்கிறவரிடத்தில் திரும்பாமலும், சேனைகளின் கர்த்தரைத் தேடாமலும் இருக்கி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தலால் கர்த்தர் ரேத்சீனுடைய சத்துருக்களை அவர்கள்மேல் உயர்த்தி, அவர்களுடைய மற்றச் சத்துருக்களை அவர்களோடே கூட்டிக் கல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ஜனங்கள் தங்களை அடிக்கிறவரிடத்தில் திரும்பாமலும், சேனைகளின் கர்த்தரைத் தேடாமலும் இரு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கர்த்தர் இஸ்ரவேலிலே தலையையும், வாலையும், கிளையையும், நாணலையும், ஒரே நாளிலே வெட்டிப்போட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ூப்பனும் கனம்பொருந்தினவனுமே தலை, பொய்ப்போதகம்பண்ணுகிற தீர்க்கதரிசியே வால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ூப்பனும் கனம்பொருந்தினவனுமே தலை, பொய்ப்போதகம்பண்ணுகிற தீர்க்கதரிசியே வால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08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ে সব নেতারা লোকদের ভুলপথে নিয়ে যাচ্ছে তাদের ও তাদের অনুসরণকারীদের ধ্বংস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সব লোকগুলো দুষ্ট| প্রভু তরুণদের নিয়ে খুশী নন| তিনি তাদের বিধ্বা পত্নী ও অনাথ ছেলেমেয়েদে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ণা করবেন না| কারণ লোকরা দুষ্ট এবং এমন কাজ করে যা ঈশ্বর বিরুদ্ধ| তারা মিথ্যা কথা বলে| তাই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দের ওপর রুদ্ধ থাকবেন এবং এদের শাস্তি চলতে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দুষ্ট বস্তু হল ছোট্ট আগুনের মতো| প্রথমে এই আগুন আগাছা এবং কাঁটাঝোপকে গ্রাস করে| তারপর সেই আগ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নের আর বড় ঝোপঝাড়কে ভস্মীভূত করে| অবশেষে এটা প্রকাণ্ড আগুনের আকার ধারণ করে সব কিছুকে গ্রাস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কিন্তু যে বিপদে পড়েছিল তার জন্য কোন অন্ধকার থাকবে না| লোকরা অতীতে সবূলূন দেশ ও নপ্তালি দেশকে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ুরুত্বই দিত না| কিন্তু পরবর্তী-কালে সমুদ্রের নিকটবর্তী দেশ, য়র্দন নদীর অপর পারের দেশ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-ইহুদীদের মহকুমাটিকে ঈশ্বর খুব মহান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্রভু পূর্ব থেকে অরাম এবং পশ্চিম থেকে পলেষ্টীয়দের আনবেন| ঐ শএুরা তাদের সৈন্যবাহিনী ব্যবহার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্রভু সর্বশক্তিমান খুবই রুদ্ধ হয়েছেন| তাই গোটা দেশ পুড়ে ছারখার হবে| সেই আগুনে সমস্ত লোক দ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 কোন ব্যক্তি অন্য কোন ব্যক্তিকে সমবেদনা জানাবে না, এমন কি নিজের ভাইকেও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ই সব দেশের লোক অন্ধকারে বাস করত| কিন্তু তারা মহা-আলোকটি দেখতে পাবে| ঐসব লোক কবরের মত অন্ধ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য় বাস করত| কিন্তু “মহা-আলোক” তাদের ওপর কিরণ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খিদের জ্বালায় লোকরা ডান দিক থেকে কিছু খাবার ছিনিয়ে নেবে, কিন্তু তবু তারা ক্ষুধার্ত থেক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বাঁদিক থেকে কিছু খাবার ছিনিয়ে নেবে, কিন্তু তবু তাদের পেট ভরবে না| তারপর প্রত্যেকটি লোক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দের দেহের মাংস খেত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ে ঈশ্বর, আপনিই জাতিটিকে বড় হতে দেবেন| আপনিই সেখানকার লোকদের সুখী করবেন| তারা আপনার উপস্থিত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ুদ্ধ জয়ের শেষে লুটের মাল ভাগের সময়কার আনন্দের মতো, ফসল তোলার সময়ের আনন্দের মতো সুখ ভোগ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র অর্থ হল মনঃশি ইফ্রযিমকে ও ইফ্রযিম মনঃশিকে এবং তারপর উভয়ে এক সঙ্গে যিহূদাকে আক্রমণ করবে|তবু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কে পরাজিত করবেন| কিন্তু তবুও ইস্রায়েলের ওপর থেকে প্রভুর রোধ যাবে না| তবুও প্রভু এখানক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র বিরুদ্ধে প্রভুর রোধ মিটবে না| তিনি সেখানকার লোকদের শাস্তি দেওয়ার জন্য তখনও প্রস্তু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েননা আপনি তাদের ভারের বোঝা, তাদের কাঁধের বাঁক, শাস্তি দেওয়ার জন্য তাদের উপর ব্যবহৃত শএুদের দণ্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িয়ে নেবেন| যেমন মিদিযনকে হারানোর পরে আপনি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যুদ্ধে দুর্বারভাবে এগিয়ে যাওয়া প্রতিটি বুট, যুদ্ধে সজ্জিত ব্যক্তির রক্তে রঞ্জিত সাজ-পোশাক আগু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ড়িয়ে ধ্বংস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কটি বিশেষ শিশু জন্মগ্রহণ করার পরই এটা ঘটবে| ঈশ্বর আমাদের একটি পুত্র দেবেন| লোকদের নেতৃত্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়ার ভার তার ওপর থাকবে| তার নাম হবে “আশ্চর্য়্য় মন্ত্রী, ক্ষমতাবান ঈশ্বর, চিরজীবি পিতা, শান্ত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কুমা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ন্যায়পরায়ণতা ও ধার্মিকতা দিয়ে তার শাসন স্থাপন করে| এখন থেকে এবং চির কালের জন্য দাযূদ পরি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শাস্তি দেওয়ার জন্য প্রস্তুত থাক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ভূত রাজার রাজত্বে শক্তি ও শান্তি বিরাজ করবে| তাঁর লোকদের জন্য প্রভুর প্রবল উদ্দীপনা তাঁকে এ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জ কর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ার প্রভু যাকোবের সমস্ত লোকদের বিরুদ্ধে এক আদেশ দেবেন| ইস্রায়েলের বিরুদ্ধে এই আদেশ পালন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ইস্রায়েলের লোক এমনকি শমরিয়ার প্রধানরাও জানতে পারবে যে ঈশ্বর তাদের শাস্তি দিয়েছেন|এখন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হঙ্কারী এবং দাম্ভিক| তারা ব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এই ইঁটগুলো হয়তো ভেঙে পড়তে পারে, কিন্তু আমরা আবার শক্তিশালী পাথর দিয়ে সেটি গড়ে তুলব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ুকমোর গাছগুলি হয়তো কাটা যেতে পারে, কিন্তু আমরা সেখানে নতুন গাছ লাগাব| এবং এই নতুন গাছগুলি হবে 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শক্তিশালী এরস গাছ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ই প্রভু ইস্রায়েলের বিরুদ্ধে যুদ্ধের জন্য লোকের খোঁজ করবেন| প্রভু তাদের বিরুদ্ধে রত্‌সী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ঈশ্বর ইস্রায়েলের লোকদের শাস্তি দিলেও তারা পাপ কাজ করা বন্ধ করবে না| তারা প্রভু সর্বশক্তিমা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এুদের কাজে লাগা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নে চল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ই প্রভু ইস্রায়েলের মাথা এবং লেজকে, বৃন্ত ও ডালপালাকে এক দিনেই কেটে ফেল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(এখানে মাথার মানে হল শহরের সম্মানীয গুরুত্বপূর্ণ নেতা বা প্রধান| লেজ মানে হল মিথ্যা কথা বলে এম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ব্বাদী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2026-08-03T02:36:19Z</dcterms:created>
  <dcterms:modified xsi:type="dcterms:W3CDTF">2026-08-03T02:36:19Z</dcterms:modified>
  <dc:title>ஏசாயா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