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ியரின் நாளில் நடந்ததுபோல, அவர்கள் சுமந்த நுகத்தடியையும் அவர்கள் தோளின்மேலிருந்த மிலாற்றையும், அவர்கள் ஆளோட்டியின் கோலையும் முறித்துப்போட்ட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மளியாய் யுத்தம்பண்ணுகிற வீரருடைய ஆயுதவர்க்கங்களும், இரத்தத்தில் புரண்ட உடுப்பும் அக்கினிக்கு இரையாகச் சுட்டெரிக்க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மளியாய் யுத்தம்பண்ணுகிற வீரருடைய ஆயுதவர்க்கங்களும், இரத்தத்தில் புரண்ட உடுப்பும் அக்கினிக்கு இரையாகச் சுட்டெரிக்கப்ப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ஒரு பாலகன் பிறந்தார்; நமக்கு ஒரு குமாரன் கொடுக்கப்பட்டார்; கர்த்தத்துவம் அவர் தோளின்மேலிருக்கும்; அவர் நாமம் அதிசயமானவர், ஆலோசனைக் கர்த்தா, வல்லமையுள்ள தேவன், நித்திய பிதா, சமாதானப்பிரபு என்ன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ஒரு பாலகன் பிறந்தார்; நமக்கு ஒரு குமாரன் கொடுக்கப்பட்டார்; கர்த்தத்துவம் அவர் தோளின்மேலிருக்கும்; அவர் நாமம் அதிசயமானவர், ஆலோசனைக் கர்த்தா, வல்லமையுள்ள தேவன், நித்திய பிதா, சமாதானப்பிரபு என்ன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ஒரு பாலகன் பிறந்தார்; நமக்கு ஒரு குமாரன் கொடுக்கப்பட்டார்; கர்த்தத்துவம் அவர் தோளின்மேலிருக்கும்; அவர் நாமம் அதிசயமானவர், ஆலோசனைக் கர்த்தா, வல்லமையுள்ள தேவன், நித்திய பிதா, சமாதானப்பிரபு என்ன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ின் சிங்காசனத்தையும் அவனுடைய ராஜ்யத்தையும் அவர் திடப்படுத்தி அதை இதுமுதற்கொண்டு என்றென்றைக்கும் நியாயத்திலும் நீதியினாலும் நிலைப்படுத்தும்படிக்கு, அவருடைய கர்த்தத்துவத்தின் பெருக்கத்துக்கும், அதின் சமாதானத்துக்கும் முடிவில்லை; சேனைகளின் கர்த்தருடைய வைராக்கியம் இதைச் செய்ய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ின் சிங்காசனத்தையும் அவனுடைய ராஜ்யத்தையும் அவர் திடப்படுத்தி அதை இதுமுதற்கொண்டு என்றென்றைக்கும் நியாயத்திலும் நீதியினாலும் நிலைப்படுத்தும்படிக்கு, அவருடைய கர்த்தத்துவத்தின் பெருக்கத்துக்கும், அதின் சமாதானத்துக்கும் முடிவில்லை; சேனைகளின் கர்த்தருடைய வைராக்கியம் இதைச் செய்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ின் சிங்காசனத்தையும் அவனுடைய ராஜ்யத்தையும் அவர் திடப்படுத்தி அதை இதுமுதற்கொண்டு என்றென்றைக்கும் நியாயத்திலும் நீதியினாலும் நிலைப்படுத்தும்படிக்கு, அவருடைய கர்த்தத்துவத்தின் பெருக்கத்துக்கும், அதின் சமாதானத்துக்கும் முடிவில்லை; சேனைகளின் கர்த்தருடைய வைராக்கியம் இதைச் செய்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ண்டவர் யாக்கோபுக்கு ஒருவார்த்தையை அனுப்பினார்; அது இஸ்ரவேலின்மேல் இறங்க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ிலும் அவர் செபுலோன் நாட்டையும், நப்தலி நாட்டையும் இடுக்கமாய் ஈனப்படுத்தின முந்தின காலத்திலிருந்ததுபோல அது இருண்டிருப்பதில்லை; ஏனென்றால் அவர் கடற்கரையருகிலும், யோர்தான் நதியோரத்திலுமுள்ள புறஜாதியாருடைய கலிலேயாவாகிய அத்தேசத்தைப் பிற்காலத்திலே மகிமைப்படுத்து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ங்கல்கட்டு இடிந்துபோயிற்று, பொளிந்த கல்லாலே திரும்பக்கட்டுவோம்; காட்டத்திமரங்கள் வெட்டிப்போடப்பட்டது, அவைகளுக்குப் பதிலாகக் கேதுருமரங்களை வைப்போம் என்ற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ங்கல்கட்டு இடிந்துபோயிற்று, பொளிந்த கல்லாலே திரும்பக்கட்டுவோம்; காட்டத்திமரங்கள் வெட்டிப்போடப்பட்டது, அவைகளுக்குப் பதிலாகக் கேதுருமரங்களை வைப்போம் என்ற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ந்தையும், மனப்பெருமையுமாய்ச் சொல்லுகிற எப்பிராயீமரும், சமாரியாவின் குடிகளுமாகிய எல்லா ஜனத்துக்கும் அது தெரியவர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ந்தையும், மனப்பெருமையுமாய்ச் சொல்லுகிற எப்பிராயீமரும், சமாரியாவின் குடிகளுமாகிய எல்லா ஜனத்துக்கும் அது தெரியவர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கர்த்தர் ரேத்சீனுடைய சத்துருக்களை அவர்கள்மேல் உயர்த்தி, அவர்களுடைய மற்றச் சத்துருக்களை அவர்களோடே கூட்டிக் கல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கர்த்தர் ரேத்சீனுடைய சத்துருக்களை அவர்கள்மேல் உயர்த்தி, அவர்களுடைய மற்றச் சத்துருக்களை அவர்களோடே கூட்டிக் கலப்ப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ற்புறத்தில் சீரியரும், பிற்புறத்தில் பெலிஸ்தரும் வந்து, இஸ்ரவேலைத் திறந்தவாயால் பட்சிப்பார்கள்; இவையெல்லாவற்றிலும் அவருடைய கோபம் ஆறாமல், இன்னும் அவருடைய கை நீட்டினபடியே இருக்கிற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ற்புறத்தில் சீரியரும், பிற்புறத்தில் பெலிஸ்தரும் வந்து, இஸ்ரவேலைத் திறந்தவாயால் பட்சிப்பார்கள்; இவையெல்லாவற்றிலும் அவருடைய கோபம் ஆறாமல், இன்னும் அவருடைய கை நீட்டினபடியே இருக்கிற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னங்கள் தங்களை அடிக்கிறவரிடத்தில் திரும்பாமலும், சேனைகளின் கர்த்தரைத் தேடாமலும் இருக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கர்த்தர் இஸ்ரவேலிலே தலையையும், வாலையும், கிளையையும், நாணலையும், ஒரே நாளிலே வெட்டிப்போ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ிலும் அவர் செபுலோன் நாட்டையும், நப்தலி நாட்டையும் இடுக்கமாய் ஈனப்படுத்தின முந்தின காலத்திலிருந்ததுபோல அது இருண்டிருப்பதில்லை; ஏனென்றால் அவர் கடற்கரையருகிலும், யோர்தான் நதியோரத்திலுமுள்ள புறஜாதியாருடைய கலிலேயாவாகிய அத்தேசத்தைப் பிற்காலத்திலே மகிமைப்படுத்து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ூப்பனும் கனம்பொருந்தினவனுமே தலை, பொய்ப்போதகம்பண்ணுகிற தீர்க்கதரிசியே வால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 ஜனத்தை நடத்துகிறவர்கள் எத்தருமாய், அவர்களால் நடத்தப்படுகிறவர்கள் நாசமடைகிறவர்களுமாய் இருக்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 ஜனத்தை நடத்துகிறவர்கள் எத்தருமாய், அவர்களால் நடத்தப்படுகிறவர்கள் நாசமடைகிறவர்களுமாய் இருக்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ஆண்டவர் அவர்கள் வாலிபர்மேல் பிரியமாயிருப்பதில்லை; அவர்களிலிருக்கிற திக்கற்ற பிள்ளைகள்மேலும் விதவைகள்மேலும் இரங்குவதுமில்லை; அவர்கள் அனைவரும் மாயக்காரரும் பொல்லாதவர்களுமாயிருக்கிறார்கள்; எல்லா வாயும் ஆகாமியம் பேசும்; இவையெல்லாவற்றிலும் அவருடைய கோபம் ஆறாமல்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ஆண்டவர் அவர்கள் வாலிபர்மேல் பிரியமாயிருப்பதில்லை; அவர்களிலிருக்கிற திக்கற்ற பிள்ளைகள்மேலும் விதவைகள்மேலும் இரங்குவதுமில்லை; அவர்கள் அனைவரும் மாயக்காரரும் பொல்லாதவர்களுமாயிருக்கிறார்கள்; எல்லா வாயும் ஆகாமியம் பேசும்; இவையெல்லாவற்றிலும் அவருடைய கோபம் ஆறாமல்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ஆண்டவர் அவர்கள் வாலிபர்மேல் பிரியமாயிருப்பதில்லை; அவர்களிலிருக்கிற திக்கற்ற பிள்ளைகள்மேலும் விதவைகள்மேலும் இரங்குவதுமில்லை; அவர்கள் அனைவரும் மாயக்காரரும் பொல்லாதவர்களுமாயிருக்கிறார்கள்; எல்லா வாயும் ஆகாமியம் பேசும்; இவையெல்லாவற்றிலும் அவருடைய கோபம் ஆறாமல்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ாமியமானது அக்கினியைப்போல எரிகிறது; அது முட்செடியையும் நெரிஞ்சிலையும் பட்சிக்கும், அது நெருங்கிய காட்டைக் கொளுத்தும், பகை திரண்டு எழும்ப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ாமியமானது அக்கினியைப்போல எரிகிறது; அது முட்செடியையும் நெரிஞ்சிலையும் பட்சிக்கும், அது நெருங்கிய காட்டைக் கொளுத்தும், பகை திரண்டு எழும்ப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ேனைகளின் கர்த்தருடைய சினத்தால் தேசம் அந்தகாரப்பட்டு, ஜனங்கள் அக்கினிக்கு இரையாவார்கள்; ஒருவனும் தன் சகோதரனைத் தப்பவி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ேனைகளின் கர்த்தருடைய சினத்தால் தேசம் அந்தகாரப்பட்டு, ஜனங்கள் அக்கினிக்கு இரையாவார்கள்; ஒருவனும் தன் சகோதரனைத் தப்பவி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ிலும் அவர் செபுலோன் நாட்டையும், நப்தலி நாட்டையும் இடுக்கமாய் ஈனப்படுத்தின முந்தின காலத்திலிருந்ததுபோல அது இருண்டிருப்பதில்லை; ஏனென்றால் அவர் கடற்கரையருகிலும், யோர்தான் நதியோரத்திலுமுள்ள புறஜாதியாருடைய கலிலேயாவாகிய அத்தேசத்தைப் பிற்காலத்திலே மகிமைப்படுத்துவ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லதுபுறத்தில் பட்சித்தாலும் பசித்திருப்பார்கள்; இடதுபுறத்தில் தின்றாலும் திருப்தியடையார்கள்; அவனவன் தன்தன் புயத்தின் மாம்சத்தைத் தின்ப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லதுபுறத்தில் பட்சித்தாலும் பசித்திருப்பார்கள்; இடதுபுறத்தில் தின்றாலும் திருப்தியடையார்கள்; அவனவன் தன்தன் புயத்தின் மாம்சத்தைத் தின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ாசே எப்பிராயீமையும், எப்பிராயீம் மனாசேயையும் பட்சிப்பார்கள்; இவர்கள் ஏகமாய் யூதாவுக்கு விரோதமாயிருப்பார்கள்; இவையெல்லாவற்றிலும் அவருடைய கோபம் ஆறாமல்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ாசே எப்பிராயீமையும், எப்பிராயீம் மனாசேயையும் பட்சிப்பார்கள்; இவர்கள் ஏகமாய் யூதாவுக்கு விரோதமாயிருப்பார்கள்; இவையெல்லாவற்றிலும் அவருடைய கோபம் ஆறாமல்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ுளில் நடக்கிற ஜனங்கள் பெரிய வெளிச்சத்தைக் கண்டார்கள்; மரண இருளின் தேசத்தில் குடியிருக்கிறவர்களின்மேல் வெளிச்சம் பிரகாசி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ுளில் நடக்கிற ஜனங்கள் பெரிய வெளிச்சத்தைக் கண்டார்கள்; மரண இருளின் தேசத்தில் குடியிருக்கிறவர்களின்மேல் வெளிச்சம் பிரகாசித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ஜாதியைத் திரளாக்கி, அதற்கு மகிழ்ச்சியைப் பெருகப்பண்ணினீர்; அறுப்பில் மகிழ்கிறதுபோலவும், கொள்ளையைப் பங்கிட்டுக்கொள்ளுகையில் களிகூருகிறதுபோலவும், உமக்குமுன்பாக மகிழ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ஜாதியைத் திரளாக்கி, அதற்கு மகிழ்ச்சியைப் பெருகப்பண்ணினீர்; அறுப்பில் மகிழ்கிறதுபோலவும், கொள்ளையைப் பங்கிட்டுக்கொள்ளுகையில் களிகூருகிறதுபோலவும், உமக்குமுன்பாக மகிழு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ியரின் நாளில் நடந்ததுபோல, அவர்கள் சுமந்த நுகத்தடியையும் அவர்கள் தோளின்மேலிருந்த மிலாற்றையும், அவர்கள் ஆளோட்டியின் கோலையும் முறித்துப்போட்ட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ressor, as in the day of Mid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every battle of the warrior is with confused noise, and garments rolled in blood; but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with burning and fuel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unto us a child is born, unto us a son is given: and the government shall be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er: and his name shall be called Wonderful, Counsellor, The mighty God, The everlas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, The Prince of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f the increase of his government and peace there shall be no end, upon the throne of Davi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s kingdom, to order it, and to establish it with judgment and with justice from hence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for ever. The zeal of the LORD of hosts will perform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sent a word into Jacob, and it has lighted upo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evertheless the dimness shall not be such as was in her vexation, when at the first he light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ll the people shall know, even Ephraim and the inhabitant of Samaria, that say in the pr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outness of hea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bricks are fallen down, but we will build with hewn stones: the sycomores are cut down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will change them into ced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the LORD shall set up the adversaries of Rezin against him, and join his enem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Syrians before, and the Philistines behind; and they shall devour Israel with open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ll this his anger is not turned away, but his hand is stretched out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the people turns not unto him that strikes them, neither do they seek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the LORD will cut off from Israel head and tail, branch and rush, in on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licted the land of Zebulun and the land of Naphtali, and afterward did more grievously afflic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ancient and honourable, he is the head; and the prophet that teaches lies, he is the t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 leaders of this people cause them to go astray; and they that are led of them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the LORD shall have no joy in their young men, neither shall have mercy 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less and widows: for every one is an hypocrite and an evildoer, and every mouth speaks fo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ll this his anger is not turned away, but his hand is stretched out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wickedness burns as the fire: it shall devour the briers and thorns, and shall kindl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ckets of the forest, and they shall mount up like the lifting up of sm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rough the wrath of the LORD of hosts is the land darkened, and the people shall be as the f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fire: no man shall spare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by the way of the sea, beyond Jordan, in Galilee of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hall snatch on the right hand, and be hungry; and he shall eat on the left h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not be satisfied: they shall eat every man the flesh of his own ar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anasseh, Ephraim; and Ephraim, Manasseh: and they together shall be against Judah. For all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anger is not turned away, but his hand is stretched out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people that walked in darkness have seen a great light: they that dwell in the l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dow of death, upon them has the light sh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have multiplied the nation, and not increased the joy: they joy before you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 in harvest, and as men rejoice when they divide the 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 have broken the yoke of his burden, and the staff of his shoulder, the rod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2026-06-10T10:09:41Z</dcterms:created>
  <dcterms:modified xsi:type="dcterms:W3CDTF">2026-06-10T10:09:41Z</dcterms:modified>
  <dc:title>ஏசாயா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