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presProps" Target="presProps.xml"/>
  <Relationship Id="rId50" Type="http://schemas.openxmlformats.org/officeDocument/2006/relationships/viewProps" Target="viewProps.xml"/>
  <Relationship Id="rId5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et they sent unto me four times after this sort; and I answered them after the same manner.]]></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n sent Sanballat his servant unto me in like manner the fifth time with an open letter in his han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n sent Sanballat his servant unto me in like manner the fifth time with an open letter in his han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Wherein was written, It is reported among the heathen, and Gashmu says it, that you and the Jews think to rebel: for which cause you build the wall, that you may be their king, according to these word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Wherein was written, It is reported among the heathen, and Gashmu says it, that you and the Jews think to rebel: for which cause you build the wall, that you may be their king, according to these word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you have also appointed prophets to preach of you at Jerusalem, saying, There is a king in Judah: and now shall it be reported to the king according to these words. Come now therefore, and let us take counsel together.]]></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you have also appointed prophets to preach of you at Jerusalem, saying, There is a king in Judah: and now shall it be reported to the king according to these words. Come now therefore, and let us take counsel together.]]></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you have also appointed prophets to preach of you at Jerusalem, saying, There is a king in Judah: and now shall it be reported to the king according to these words. Come now therefore, and let us take counsel together.]]></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you have also appointed prophets to preach of you at Jerusalem, saying, There is a king in Judah: and now shall it be reported to the king according to these words. Come now therefore, and let us take counsel together.]]></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n I sent unto him, saying, There are no such things done as you says, but you feign them out of yours own heart.]]></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it came to pass when Sanballat, and Tobiah, and Geshem the Arabian, and the rest of our enemies, heard that I had built the wall, and that there was no breach left therein; (though at that time I had not set up the doors upon the gate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n I sent unto him, saying, There are no such things done as you says, but you feign them out of yours own heart.]]></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For they all made us afraid, saying, Their hands shall be weakened from the work, that it be not done. Now therefore, O God, strengthen my hand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For they all made us afraid, saying, Their hands shall be weakened from the work, that it be not done. Now therefore, O God, strengthen my hand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fterward I came unto the house of Shemaiah the son of Delaiah the son of Mehetabeel, who was shut up; and he said, Let us meet together in the house of God, within the temple, and let us shut the doors of the temple: for they will come to slay you; yea, in the night will they come to slay you.]]></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fterward I came unto the house of Shemaiah the son of Delaiah the son of Mehetabeel, who was shut up; and he said, Let us meet together in the house of God, within the temple, and let us shut the doors of the temple: for they will come to slay you; yea, in the night will they come to slay you.]]></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fterward I came unto the house of Shemaiah the son of Delaiah the son of Mehetabeel, who was shut up; and he said, Let us meet together in the house of God, within the temple, and let us shut the doors of the temple: for they will come to slay you; yea, in the night will they come to slay you.]]></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fterward I came unto the house of Shemaiah the son of Delaiah the son of Mehetabeel, who was shut up; and he said, Let us meet together in the house of God, within the temple, and let us shut the doors of the temple: for they will come to slay you; yea, in the night will they come to slay you.]]></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id, Should such a man as I flee? and who is there, that, being as I am, would go into the temple to save his life? I will not go in.]]></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id, Should such a man as I flee? and who is there, that, being as I am, would go into the temple to save his life? I will not go i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lo, I perceived that God had not sent him; but that he pronounced this prophecy against me: for Tobiah and Sanballat had hired him.]]></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it came to pass when Sanballat, and Tobiah, and Geshem the Arabian, and the rest of our enemies, heard that I had built the wall, and that there was no breach left therein; (though at that time I had not set up the doors upon the gate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lo, I perceived that God had not sent him; but that he pronounced this prophecy against me: for Tobiah and Sanballat had hired him.]]></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refore was he hired, that I should be afraid, and do so, and sin, and that they might have matter for an evil report, that they might reproach m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refore was he hired, that I should be afraid, and do so, and sin, and that they might have matter for an evil report, that they might reproach m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My God, think you upon Tobiah and Sanballat according to these their works, and on the prophetess Noadiah, and the rest of the prophets, that would have put me in fear.]]></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My God, think you upon Tobiah and Sanballat according to these their works, and on the prophetess Noadiah, and the rest of the prophets, that would have put me in fear.]]></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My God, think you upon Tobiah and Sanballat according to these their works, and on the prophetess Noadiah, and the rest of the prophets, that would have put me in fear.]]></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the wall was finished in the twenty and fifth day of the month Elul, in fifty and two day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the wall was finished in the twenty and fifth day of the month Elul, in fifty and two day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it came to pass, that when all our enemies heard thereof, and all the heathen that were about us saw these things, they were much cast down in their own eyes: for they perceived that this work was wrought of our Go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it came to pass, that when all our enemies heard thereof, and all the heathen that were about us saw these things, they were much cast down in their own eyes: for they perceived that this work was wrought of our Go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at Sanballat and Geshem sent unto me, saying, Come, let us meet together in some one of the villages in the plain of Ono. But they thought to do me mischief.]]></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Moreover in those days the nobles of Judah sent many letters unto Tobiah, and the letters of Tobiah came unto them.]]></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Moreover in those days the nobles of Judah sent many letters unto Tobiah, and the letters of Tobiah came unto them.]]></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For there were many in Judah sworn unto him, because he was the son in law of Shechaniah the son of Arah; and his son Johanan had taken the daughter of Meshullam the son of Berechiah.]]></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For there were many in Judah sworn unto him, because he was the son in law of Shechaniah the son of Arah; and his son Johanan had taken the daughter of Meshullam the son of Berechiah.]]></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For there were many in Judah sworn unto him, because he was the son in law of Shechaniah the son of Arah; and his son Johanan had taken the daughter of Meshullam the son of Berechiah.]]></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lso they reported his good deeds before me, and uttered my words to him. And Tobiah sent letters to put me in fear.]]></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lso they reported his good deeds before me, and uttered my words to him. And Tobiah sent letters to put me in fear.]]></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at Sanballat and Geshem sent unto me, saying, Come, let us meet together in some one of the villages in the plain of Ono. But they thought to do me mischief.]]></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at Sanballat and Geshem sent unto me, saying, Come, let us meet together in some one of the villages in the plain of Ono. But they thought to do me mischief.]]></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 sent messengers unto them, saying, I am doing a great work, so that I cannot come down: why should the work cease, whilst I leave it, and come down to you?]]></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 sent messengers unto them, saying, I am doing a great work, so that I cannot come down: why should the work cease, whilst I leave it, and come down to you?]]></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et they sent unto me four times after this sort; and I answered them after the same manner.]]></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5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கேமியா :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க்கு மறுமொழி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ஐந்தாந்தரமும் சன்பல்லாத்து அந்தப் பிரகாரமாகவே தன் வேலைக்காரனையும், அவன் கையிலே முத்திரைபோடாத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த்தையும் எனக்கு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திலே: நீரும் யூதரும் கலகம்பண்ண நினைக்கிறீர்கள் என்றும், அதற்காக நீர் அலங்கத்தைக் கட்டு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ம், இவ்விதமாக நீர் அவர்களுக்கு ராஜாவாகப் போகிறீர் எ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யூதாவிலே ஒரு ராஜா இருக்கிறார் என்று உம்மைக்குறித்து எருசலேமிலே கூறுகிற தீர்க்கதரிசி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பாதித்தீரென்றும் புறஜாதிகளுக்குள்ளே பிரஸ்தாபமாயிருக்கிறது, கஷ்மூமுவும் அப்படிச்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ப்போதும் அந்தச் செய்தி ராஜாவுக்கு எட்டுமே; ஆகையால் நாம் ஒருவரோடொருவர் ஆலோசனைபண்ணுகிறதற்காக நீ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வேண்டும் என்று எழுதி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தற்கு நான் நீர் சொல்லுகிற அந்தக் காரியங்களில் ஒன்றும் நடக்கவில்லை; அவைகள் உம்முடைய மனோராஜ்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நான் அலங்கத்தைக் கட்டிமுடித்ததையும், இனி அதிலே திறப்பு ஒன்றுமில்லை என்பதையும், சன்பல்லாத்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ழிய வேறல்ல என்று சொல்லிய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ந்த வேலை நடந்தேறாதபடிக்கு எங்கள் கை சலித்துப்போம் என்று சொல்லி, அவர்கள் எல்லாரும் எங்களை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யமுறுத்தப்பார்த்தார்கள். ஆதலால் தேவனே நீர் என் கைகளைத் திடப்படுத்தியரு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மெகதாபெயேலின் குமாரனாகிய தெலாயாவின் மகன் செமாயா தன் வீட்டிலே அடைக்கப்பட்டிருக்கும்போது,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டத்தில் போனேன்; அப்பொழுது அவன் நாம் இருவருமாய் தேவனுடைய வீடாகிய ஆலயத்துக்குள்ளே 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லயத்தின் கதவுகளைப் பூட்டுவோம் வாரும்; உம்மைக் கொன்றுபோட வருவார்கள், இரவிலே உம்மைக் கொன்று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வார்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தற்கு நான்; என்னைப்போன்ற மனிதன் ஓடிப்போவானோ? என்னைப்போன்றவன் உயிர்பிழைக்கும்படி தேவால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ய்ப் பதுங்குவானோ? நான் போவதில்லை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தேவன் அவனை அனுப்பவில்லையென்றும், தொபியாவும் சன்பல்லாத்தும் அவனுக்குக் கூலிகொடுத்ததினால்,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யாவும், அரபியனான கேஷேமும் எங்களுக்குண்டாயிருந்த மற்றப் பகைஞரும் கேள்விப்பட்ட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க்கு விரோதமாய் அந்தத் தீர்க்கதரிசனத்தைச் சொன்னான் என்றும் அறிந்து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நான் பயந்து அப்படிச் செய்து பாவங்கட்டிக்கொள்ளுகிறதற்கும், என்னை நிந்திக்கத்தக்க அபகீர்த்தி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ந்தரம் உண்டாக்குகிறதற்கும் அவனுக்குக் கைக்கூலி கொடுத்தி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என் தேவனே, தொபியாவும் சன்பல்லாத்தும் செய்த இந்தச் செய்கைகளுக்குத்தக்கதாக நீர் அவர்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வதியாள் என்னும் தீர்க்கதரிசியானவளையும், எனக்குப் பயமுண்டாக்கப்பார்த்த மற்றத் தீர்க்கதரிசி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த்துக்கொள்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ப்படியே அலங்கமானது ஐம்பத்திரண்டு நாளைக்குள்ளே கட்டப்பட்டு, எலூல் மாதம் இருபத்தைந்தாந்தேதி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எங்கள் பகைஞர் எல்லாரும் அதைக் கேட்டபோதும், எங்கள் சுற்றுப்புறத்தாராகிய புறஜாதியான அனை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போதும், மிகவும் முனையற்றுப்போய், இந்தக் கிரியை எங்கள் தேவனால் கைகூடி வந்ததென்று அறி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நான் வாசல்களுக்கு இன்னும் கதவுபோடாதிருக்கையில், சன்பல்லாத்தும், கேஷேமும் ஆள் அனுப்பி: நாம் ஓ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ந்த நாட்களில் யூதாவிலுள்ள பெரிய மனிதரிடத்திலிருந்து தொபியாவுக்குப் போகிற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யாவினிடத்திலிருந்து அவர்களுக்கு வருகிறதுமான கடிதங்கள் அநேக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வன் ஆராகின் குமாரனாகிய செகனியாவுக்கு மருமகனாயிருந்ததுமல்லாமல், அவன் குமாரனாகிய யோ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யாவின் குமாரனாகிய மெசுல்லாமின் குமாரத்தியை விவாகம்பண்ணியிருந்தபடியாலும், யூதாவில் அநேக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 ஆணையிட்டுக் கொடுத்தி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வன் செய்யும் நன்மைகளையும் அவர்கள் எனக்கு முன்பாக விவரித்து, என் வார்த்தைகளை அவனு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போவார்கள்; தொபியா எனக்குப் பயமுண்டாகக் கடிதங்களை அனுப்பு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ளத்தாக்கில் இருக்கிற கிராமங்கள் ஒன்றில் ஒருவரையொருவர் கண்டு பேசுவோம் வாரும்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பிட்டார்கள்; அவர்களோவென்றால், எனக்குப் பொல்லாப்புச் செய்ய நினை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ப்பொழுது நான் அவர்களிடத்திற்கு ஆட்களை அனுப்பி: நான் பெரிய வேலையைச் செய்கிறேன், நான் வரக் கூ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 அந்த வேலையைவிட்டு உங்களிடத்திற்கு வருகிறதினால் அது மினக்கட்டுப்போவானேன் என்று சொல்லச்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ர்கள் இந்தப்பிரகாரமாக நாலுதரம் எனக்குச் சொல்லியனுப்பினார்கள்; நானும் இந்தப்பிரகாரமாக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6]]></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2026-06-03T09:33:55Z</dcterms:created>
  <dcterms:modified xsi:type="dcterms:W3CDTF">2026-06-03T09:33:55Z</dcterms:modified>
  <dc:title>நெகேமியா : 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