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வனாந்தரத்தில் ஒருநாள் பிரபாணம் போய், ஒரு சூரைச்செடியின் கீழ் உட்கார்ந்து, தான் சாகவேண்டும் என்று கோரி: போதும் கர்த்தாவே, என் ஆத்துமாவை எடுத்துக்கொள்ளும்; நான் என் பிதாக்களைப்பார்க்கிலும் நல்லவன் அல்ல என்று சொல்லி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 சூரைச்செடியின்கீழ்ப் படுத்துக்கொண்டு நித்திரைபண்ணினான்; அப்பொழுது ஒரு தூதன் அவனைத் தட்டியெழுப்பி: எழுந்திருந்து போஜனம் பண்ணு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 சூரைச்செடியின்கீழ்ப் படுத்துக்கொண்டு நித்திரைபண்ணினான்; அப்பொழுது ஒரு தூதன் அவனைத் தட்டியெழுப்பி: எழுந்திருந்து போஜனம் பண்ணு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விழித்துப் பார்க்கிறபோது, இதோ, தழலில் சுடப்பட்ட அடையும், ஒரு பாத்திரத்தில் தண்ணீரும் அவன் தலைமாட்டில் இருந்தது; அப்பொழுது அவன், புசித்துக் குடித்துத் திரும்பப் படுத்துக்கொண்ட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விழித்துப் பார்க்கிறபோது, இதோ, தழலில் சுடப்பட்ட அடையும், ஒரு பாத்திரத்தில் தண்ணீரும் அவன் தலைமாட்டில் இருந்தது; அப்பொழுது அவன், புசித்துக் குடித்துத் திரும்பப் படுத்துக்கொண்ட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ுடைய தூதன் திரும்ப இரண்டாந்தரம் வந்து அவனைத் தட்டியெழுப்பி: எழுந்திருந்து போஜனம்பண்ணு; நீ பண்ணவேண்டிய பிரயாணம் வெகுதூரம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ுடைய தூதன் திரும்ப இரண்டாந்தரம் வந்து அவனைத் தட்டியெழுப்பி: எழுந்திருந்து போஜனம்பண்ணு; நீ பண்ணவேண்டிய பிரயாணம் வெகுதூரம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ன் எழுந்திருந்து புசித்துக் குடித்து, அந்தப் போஜனத்தின் பலத்தினால் நாற்பதுநாள் இரவுபகல் ஓரேப் என்னும் தேவனுடைய பர்வத மட்டும் நடந்துபோ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ன் எழுந்திருந்து புசித்துக் குடித்து, அந்தப் போஜனத்தின் பலத்தினால் நாற்பதுநாள் இரவுபகல் ஓரேப் என்னும் தேவனுடைய பர்வத மட்டும் நடந்துபோ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ங்கே அவன் ஒரு கெபிக்குள் போய்த் தங்கினான்; இதோ, கர்த்தருடைய வார்த்தை அவனுக்கு உண்டாகி, அவர்: எலியாவே, இங்கே உனக்கு என்ன காரியம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லியா செய்த எல்லாவற்றையும், அவன் தீர்க்கதரிசிகளெல்லாரையும் பட்டயத்தாலே கொன்றுபோட்ட செய்தி அனைத்தையும், ஆகாப் யேசபேலுக்கு அறிவித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ங்கே அவன் ஒரு கெபிக்குள் போய்த் தங்கினான்; இதோ, கர்த்தருடைய வார்த்தை அவனுக்கு உண்டாகி, அவர்: எலியாவே, இங்கே உனக்கு என்ன காரியம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ன்: சேனைகளின் தேவனாகிய கர்த்தருக்காக வெகு பக்திவைராக்கியமாயிருந்தேன்; இஸ்ரவேல் புத்திரர் உமது உடன்படிக்கையைத் தள்ளிவிட்டார்கள்; உம்முடைய பலிபீடங்களை இடித்து, உம்முடைய தீர்க்கதரிசிகளைப் பட்டயத்தினால் கொன்றுபோட்டார்கள்; நான் ஒருவன்மாத்திரம் மீதியாயிருக்கிறேன்; என் பிராணனையும் வாங்கத் தேடுகிறார்கள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ன்: சேனைகளின் தேவனாகிய கர்த்தருக்காக வெகு பக்திவைராக்கியமாயிருந்தேன்; இஸ்ரவேல் புத்திரர் உமது உடன்படிக்கையைத் தள்ளிவிட்டார்கள்; உம்முடைய பலிபீடங்களை இடித்து, உம்முடைய தீர்க்கதரிசிகளைப் பட்டயத்தினால் கொன்றுபோட்டார்கள்; நான் ஒருவன்மாத்திரம் மீதியாயிருக்கிறேன்; என் பிராணனையும் வாங்கத் தேடுகிறார்கள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ன்: சேனைகளின் தேவனாகிய கர்த்தருக்காக வெகு பக்திவைராக்கியமாயிருந்தேன்; இஸ்ரவேல் புத்திரர் உமது உடன்படிக்கையைத் தள்ளிவிட்டார்கள்; உம்முடைய பலிபீடங்களை இடித்து, உம்முடைய தீர்க்கதரிசிகளைப் பட்டயத்தினால் கொன்றுபோட்டார்கள்; நான் ஒருவன்மாத்திரம் மீதியாயிருக்கிறேன்; என் பிராணனையும் வாங்கத் தேடுகிறார்கள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ன்: சேனைகளின் தேவனாகிய கர்த்தருக்காக வெகு பக்திவைராக்கியமாயிருந்தேன்; இஸ்ரவேல் புத்திரர் உமது உடன்படிக்கையைத் தள்ளிவிட்டார்கள்; உம்முடைய பலிபீடங்களை இடித்து, உம்முடைய தீர்க்கதரிசிகளைப் பட்டயத்தினால் கொன்றுபோட்டார்கள்; நான் ஒருவன்மாத்திரம் மீதியாயிருக்கிறேன்; என் பிராணனையும் வாங்கத் தேடுகிறார்கள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: நீ வெளியே வந்து கர்த்தருக்கு முன்பாகப் பர்வதத்தில் நில் என்றார்; அப்பொழுது, இதோ, கர்த்தர் கடந்துபோனார்; கர்த்தருக்கு முன்பாகப் பர்வதங்களைப் பிளக்கிறதும் கன்மலைகளை உடைக்கிறதுமான பலத்த பெருங்காற்று உண்டாயிற்று; ஆனாலும் அந்தக் காற்றிலே கர்த்தர் இருக்கவில்லை; காற்றிற்குப்பின் பூமி அதிர்ச்சி உண்டாயிற்று; பூமி அதிர்ச்சியிலும் கர்த்தர் இருக்கவில்லை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: நீ வெளியே வந்து கர்த்தருக்கு முன்பாகப் பர்வதத்தில் நில் என்றார்; அப்பொழுது, இதோ, கர்த்தர் கடந்துபோனார்; கர்த்தருக்கு முன்பாகப் பர்வதங்களைப் பிளக்கிறதும் கன்மலைகளை உடைக்கிறதுமான பலத்த பெருங்காற்று உண்டாயிற்று; ஆனாலும் அந்தக் காற்றிலே கர்த்தர் இருக்கவில்லை; காற்றிற்குப்பின் பூமி அதிர்ச்சி உண்டாயிற்று; பூமி அதிர்ச்சியிலும் கர்த்தர் இருக்கவில்ல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: நீ வெளியே வந்து கர்த்தருக்கு முன்பாகப் பர்வதத்தில் நில் என்றார்; அப்பொழுது, இதோ, கர்த்தர் கடந்துபோனார்; கர்த்தருக்கு முன்பாகப் பர்வதங்களைப் பிளக்கிறதும் கன்மலைகளை உடைக்கிறதுமான பலத்த பெருங்காற்று உண்டாயிற்று; ஆனாலும் அந்தக் காற்றிலே கர்த்தர் இருக்கவில்லை; காற்றிற்குப்பின் பூமி அதிர்ச்சி உண்டாயிற்று; பூமி அதிர்ச்சியிலும் கர்த்தர் இருக்கவ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ம்பவிப்பதாவது: ஆசகேலின் பட்டயத்திற்குத் தப்பினவனை யெகூ கொன்றுபோடுவான்; யெகூவின் பட்டயத்திற்குத் தப்பினவனை எலிசா கொன்று போடுவ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ம்பவிப்பதாவது: ஆசகேலின் பட்டயத்திற்குத் தப்பினவனை யெகூ கொன்றுபோடுவான்; யெகூவின் பட்டயத்திற்குத் தப்பினவனை எலிசா கொன்று போடுவ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லியா செய்த எல்லாவற்றையும், அவன் தீர்க்கதரிசிகளெல்லாரையும் பட்டயத்தாலே கொன்றுபோட்ட செய்தி அனைத்தையும், ஆகாப் யேசபேலுக்கு அறிவித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னாலும் பாகாலுக்கு முடங்காதிருக்கிற முழங்கால்களையும், அவனை முத்தஞ்செய்யாதிருக்கிற வாய்களையுமுடைய ஏழாயிரம்பேரை இஸ்ரவேலிலே மீதியாக வைத்திருக்கிறேன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னாலும் பாகாலுக்கு முடங்காதிருக்கிற முழங்கால்களையும், அவனை முத்தஞ்செய்யாதிருக்கிற வாய்களையுமுடைய ஏழாயிரம்பேரை இஸ்ரவேலிலே மீதியாக வைத்திருக்கிறேன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டியே அவன் அவ்விடம் விட்டு புறப்பட்டுப்போய், பன்னிரண்டு ஏர்பூட்டி உழுத சாப்பாத்தின் குமாரனாகிய எலிசாவைக் கண்டான்; அவன் பன்னிரண்டாம் ஏரை ஒட்டிக்கொண்டிருந்தான்; எலியா அவன் இருக்கும் இடமட்டும் போய், அவன்மேல் தன் சால்வையைப் போட்ட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டியே அவன் அவ்விடம் விட்டு புறப்பட்டுப்போய், பன்னிரண்டு ஏர்பூட்டி உழுத சாப்பாத்தின் குமாரனாகிய எலிசாவைக் கண்டான்; அவன் பன்னிரண்டாம் ஏரை ஒட்டிக்கொண்டிருந்தான்; எலியா அவன் இருக்கும் இடமட்டும் போய், அவன்மேல் தன் சால்வையைப் போட்ட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டியே அவன் அவ்விடம் விட்டு புறப்பட்டுப்போய், பன்னிரண்டு ஏர்பூட்டி உழுத சாப்பாத்தின் குமாரனாகிய எலிசாவைக் கண்டான்; அவன் பன்னிரண்டாம் ஏரை ஒட்டிக்கொண்டிருந்தான்; எலியா அவன் இருக்கும் இடமட்டும் போய், அவன்மேல் தன் சால்வையைப் போட்ட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ன் மாடுகளை விட்டு, எலியாவின் பிறகே ஓடி: நான் என் தகப்பனையும் என் தாயையும் முத்தஞ்செய்ய உத்தரவுகொடும், அதற்குப்பின் உம்மைப் பின்தொடர்வேன் என்றான். அதற்கு அவன்: போய்த் திரும்பிவா; நான் உனக்குச் செய்ததை நினைத்துக் கொள்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ன் மாடுகளை விட்டு, எலியாவின் பிறகே ஓடி: நான் என் தகப்பனையும் என் தாயையும் முத்தஞ்செய்ய உத்தரவுகொடும், அதற்குப்பின் உம்மைப் பின்தொடர்வேன் என்றான். அதற்கு அவன்: போய்த் திரும்பிவா; நான் உனக்குச் செய்ததை நினைத்துக் கொள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ன் மாடுகளை விட்டு, எலியாவின் பிறகே ஓடி: நான் என் தகப்பனையும் என் தாயையும் முத்தஞ்செய்ய உத்தரவுகொடும், அதற்குப்பின் உம்மைப் பின்தொடர்வேன் என்றான். அதற்கு அவன்: போய்த் திரும்பிவா; நான் உனக்குச் செய்ததை நினைத்துக் கொள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வன் இவனை விட்டுப் போய், ஓர் ஏர்மாடுகளைப் பிடித்து அடித்து, ஏரின் மரமுட்டுகளால் அவைகளின் இறைச்சியைச் சமைத்து ஜனங்களுக்குக் கொடுத்தான்; அவர்கள் சாப்பிட்டபிற்பாடு, அவன் எழுந்து, எலியாவுக்குப் பின்சென்று அவனுக்கு ஊழியஞ்செய்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வன் இவனை விட்டுப் போய், ஓர் ஏர்மாடுகளைப் பிடித்து அடித்து, ஏரின் மரமுட்டுகளால் அவைகளின் இறைச்சியைச் சமைத்து ஜனங்களுக்குக் கொடுத்தான்; அவர்கள் சாப்பிட்டபிற்பாடு, அவன் எழுந்து, எலியாவுக்குப் பின்சென்று அவனுக்கு ஊழியஞ்செய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யேசபேல் எலியாவினிடத்தில் ஆள் அனுப்பி: அவர்களில் ஒவ்வொருவனுடைய பிராணனுக்குச் செய்யப்பட்டதுபோல, நான் நாளை இந்நேரத்தில் உன் பிராணனுக்கு செய்யாதேபோனால், தேவர்கள் அதற்குச் சரியாகவும் அதற்கு அதிகமாகவும் எனக்குச் செய்யக்கடவர்கள் என்று சொல்லச்சொன்னா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வன் இவனை விட்டுப் போய், ஓர் ஏர்மாடுகளைப் பிடித்து அடித்து, ஏரின் மரமுட்டுகளால் அவைகளின் இறைச்சியைச் சமைத்து ஜனங்களுக்குக் கொடுத்தான்; அவர்கள் சாப்பிட்டபிற்பாடு, அவன் எழுந்து, எலியாவுக்குப் பின்சென்று அவனுக்கு ஊழியஞ்செய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ூமி அதிர்ச்சிக்குப்பின் அக்கினி உண்டாயிற்று; அக்கினியிலும் கர்த்தர் இருக்கவில்லை; அக்கினிக்குப்பின் அமர்ந்த மெல்லியசத்தம் உண்டாயிற்ற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ூமி அதிர்ச்சிக்குப்பின் அக்கினி உண்டாயிற்று; அக்கினியிலும் கர்த்தர் இருக்கவில்லை; அக்கினிக்குப்பின் அமர்ந்த மெல்லியசத்தம் உண்டாயிற்ற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ை எலியா கேட்டபோது, தன் சால்வையினால் தன் முகத்தை மூடிக்கொண்டு வெளியே வந்து, கெபியின் வாசலில் நின்றான். அப்பொழுது, இதோ, எலியாவே, இங்கே உனக்கு என்ன காரியம் என்கிற சத்தம் அவனுக்கு உண்டாயிற்ற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ை எலியா கேட்டபோது, தன் சால்வையினால் தன் முகத்தை மூடிக்கொண்டு வெளியே வந்து, கெபியின் வாசலில் நின்றான். அப்பொழுது, இதோ, எலியாவே, இங்கே உனக்கு என்ன காரியம் என்கிற சத்தம் அவனுக்கு உண்டாயிற்ற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ன்: சேனைகளின் தேவனாகிய கர்த்தருக்காக வெகு பக்திவைராக்கியமாயிருந்தேன்; இஸ்ரவேல் புத்திரர் உமது உடன்படிக்கையைத் தள்ளிவிட்டார்கள்; உம்முடைய பலிபீடங்களை இடித்து, உம்முடைய தீர்க்கதரிசிகளைப் பட்டயத்தினால் கொன்றுபோட்டார்கள், நான் ஒருவன்மாத்திரம் மீதியாயிருக்கிறேன்; என் பிராணனையும் வாங்கத் தேடுகிறார்கள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ன்: சேனைகளின் தேவனாகிய கர்த்தருக்காக வெகு பக்திவைராக்கியமாயிருந்தேன்; இஸ்ரவேல் புத்திரர் உமது உடன்படிக்கையைத் தள்ளிவிட்டார்கள்; உம்முடைய பலிபீடங்களை இடித்து, உம்முடைய தீர்க்கதரிசிகளைப் பட்டயத்தினால் கொன்றுபோட்டார்கள், நான் ஒருவன்மாத்திரம் மீதியாயிருக்கிறேன்; என் பிராணனையும் வாங்கத் தேடுகிறார்கள்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ன்: சேனைகளின் தேவனாகிய கர்த்தருக்காக வெகு பக்திவைராக்கியமாயிருந்தேன்; இஸ்ரவேல் புத்திரர் உமது உடன்படிக்கையைத் தள்ளிவிட்டார்கள்; உம்முடைய பலிபீடங்களை இடித்து, உம்முடைய தீர்க்கதரிசிகளைப் பட்டயத்தினால் கொன்றுபோட்டார்கள், நான் ஒருவன்மாத்திரம் மீதியாயிருக்கிறேன்; என் பிராணனையும் வாங்கத் தேடுகிறார்கள்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ன்: சேனைகளின் தேவனாகிய கர்த்தருக்காக வெகு பக்திவைராக்கியமாயிருந்தேன்; இஸ்ரவேல் புத்திரர் உமது உடன்படிக்கையைத் தள்ளிவிட்டார்கள்; உம்முடைய பலிபீடங்களை இடித்து, உம்முடைய தீர்க்கதரிசிகளைப் பட்டயத்தினால் கொன்றுபோட்டார்கள், நான் ஒருவன்மாத்திரம் மீதியாயிருக்கிறேன்; என் பிராணனையும் வாங்கத் தேடுகிறார்கள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கர்த்தர் அவனைப் பார்த்து: நீ தமஸ்குவின் வழியாய் வனாந்தரத்திற்குத் திரும்பிப் போய், ஆசகேலைச் சீரியாவின்மேல் ராஜாவாக அபிஷேகம் பண்ணி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யேசபேல் எலியாவினிடத்தில் ஆள் அனுப்பி: அவர்களில் ஒவ்வொருவனுடைய பிராணனுக்குச் செய்யப்பட்டதுபோல, நான் நாளை இந்நேரத்தில் உன் பிராணனுக்கு செய்யாதேபோனால், தேவர்கள் அதற்குச் சரியாகவும் அதற்கு அதிகமாகவும் எனக்குச் செய்யக்கடவர்கள் என்று சொல்லச்சொன்னா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கர்த்தர் அவனைப் பார்த்து: நீ தமஸ்குவின் வழியாய் வனாந்தரத்திற்குத் திரும்பிப் போய், ஆசகேலைச் சீரியாவின்மேல் ராஜாவாக அபிஷேகம் பண்ணி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நிம்சியின் குமாரனாகிய யெகூவை இஸ்ரவேலின்மேல் ராஜாவாக அபிஷேகம்பண்ணி, ஆபேல்மேகொலா ஊரானான சாப்பாத்தின் குமாரனாகிய எலிசாவை உன் ஸ்தானத்திலே தீர்க்கதரிசியாக அபிஷேகம்பண்ண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நிம்சியின் குமாரனாகிய யெகூவை இஸ்ரவேலின்மேல் ராஜாவாக அபிஷேகம்பண்ணி, ஆபேல்மேகொலா ஊரானான சாப்பாத்தின் குமாரனாகிய எலிசாவை உன் ஸ்தானத்திலே தீர்க்கதரிசியாக அபிஷேகம்பண்ண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ுக்கு அது தெரிந்தபோது எழுந்து, தன் பிராணனைக் காக்க யூதாவைச்சேர்ந்த பெயெர்செபாவுக்குப் புறப்பட்டுப்போய், தன் வேலைக்காரனை அங்கே நிறுத்திவிட்ட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ுக்கு அது தெரிந்தபோது எழுந்து, தன் பிராணனைக் காக்க யூதாவைச்சேர்ந்த பெயெர்செபாவுக்குப் புறப்பட்டுப்போய், தன் வேலைக்காரனை அங்கே நிறுத்திவிட்ட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வனாந்தரத்தில் ஒருநாள் பிரபாணம் போய், ஒரு சூரைச்செடியின் கீழ் உட்கார்ந்து, தான் சாகவேண்டும் என்று கோரி: போதும் கர்த்தாவே, என் ஆத்துமாவை எடுத்துக்கொள்ளும்; நான் என் பிதாக்களைப்பார்க்கிலும் நல்லவன் அல்ல என்று சொல்லி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வனாந்தரத்தில் ஒருநாள் பிரபாணம் போய், ஒரு சூரைச்செடியின் கீழ் உட்கார்ந்து, தான் சாகவேண்டும் என்று கோரி: போதும் கர்த்தாவே, என் ஆத்துமாவை எடுத்துக்கொள்ளும்; நான் என் பிதாக்களைப்பார்க்கிலும் நல்லவன் அல்ல என்று சொல்லி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ങ്ങനെ അവൻ ചൂരച്ചെടിയുടെ തണലിൽ കിടന്നുറങ്ങുമ്പോൾ പെട്ടെന്നു ഒരു ദൂതൻ അവനെ തട്ടി അവനോട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ഴുന്നേറ്റു തിന്നുക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വൻ ഉണർന്നു നോക്കിയപ്പോൾ കനലിന്മേൽചുട്ട ഒരു അടയും ഒരു തുരുത്തി വെള്ളവും തലെക്കൽ ഇരിക്കുന്ന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ണ്ടു; അവൻ തിന്നുകുടിച്ചു പിന്നെയും കിടന്നുറങ്ങ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യഹോവയുടെ ദൂതൻ രണ്ടാം പ്രാവശ്യം വന്നു അവനെ തട്ടി: എഴുന്നേറ്റു തിന്നുക; നിനക്കു ദൂരയാത്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‍വാനുണ്ടല്ലോ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വൻ എഴുന്നേറ്റു തിന്നുകുടിച്ചു; ആ ആഹാരത്തിന്റെ ബലംകൊണ്ടു നാല്പതു പകലും നാല്പതു രാവും ദൈവത്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ർവ്വതമായ ഹോരേബോളം നട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വിടെ അവൻ ഒരു ഗുഹയിൽ കടന്നു രാപാർത്തു; അപ്പോൾ അവന്നു യഹോവയുടെ അരുളപ്പാടുണ്ടായി, അവനോടു: ഏലീയാവ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ഏലീയാവു ചെയ്തതൊക്കെയും അവൻ സകല പ്രവാചകന്മാരെയും വാൾകൊണ്ടു കൊന്ന വിവരമൊക്കെയും ആഹാബ് ഈസേബെലിന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വിടെ നിനക്കു എന്തു കാര്യം എന്നു ചോ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തിന്നു അവൻ: സൈന്യങ്ങളുടെ ദൈവമായ യഹോവെക്കു വേണ്ടി ഞാൻ വളരെ ശുഷ്കാന്തിച്ചിരിക്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ൽമക്കൾ നിന്റെ നിയമത്തെ ഉപേക്ഷിച്ചു നിന്റെ യാഗപീഠങ്ങളെ ഇടിച്ചു നിന്റെ പ്രവാചകന്മാരെ വാൾ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ന്നുകളഞ്ഞു; ഞാൻ ഒരുത്തൻ മാത്രം ശേഷിച്ചിരിക്കുന്നു; അവർ എനിക്കും ജീവഹാനി വരുത്തുവാൻ നോക്കു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നീ പുറത്തു വന്നു പർവ്വതത്തിൽ യഹോവയുടെ മുമ്പാകെ നിൽക്ക എന്നു അവൻ കല്പിച്ചു. അപ്പോൾ ഇതാ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ടന്നുപോകുന്നു; ശക്തിയുള്ള ഒരു കൊടുങ്കാറ്റു യഹോവയുടെ മുമ്പിൽ പർവ്വതങ്ങളെ കീറി പാറകളെ തകർത്തു; എന്ന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റ്റിൽ യഹോവ ഇല്ലായിരുന്നു; കാറ്റിന്റെ ശേഷം ഒരു ഭൂകമ്പം ഉണ്ടായി; ഭൂകമ്പത്തിലും യഹോവ ഇല്ല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ഹസായേലിന്റെ വാളിന്നു തെറ്റിപ്പോകുന്നവനെ യേഹൂ കൊല്ലും; യേഹൂവിന്റെ വാളിന്നു തെറ്റിപ്പോകുന്ന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ീശാ കൊല്ല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എന്നാൽ ബാലിന്നു മടങ്ങാത്ത മുഴങ്കാലും അവനെ ചുംബനം ചെയ്യാത്ത വായുമുള്ളവരായി ആകെ ഏഴായിരംപേരെ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ലിൽ ശേഷിപ്പി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ങ്ങനെ അവൻ അവിടെനിന്നു പറപ്പെട്ടു സാഫാത്തിന്റെ മകനായ എലീശയെ കണ്ടെത്തി; അവൻ പന്ത്രണ്ടു ഏർ കാ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ൂട്ടി ഉഴുവിച്ചുകൊണ്ടിരുന്നു; പന്ത്രണ്ടാമത്തേതിനോടുകൂടെ താൻ തന്നേ ആയിരുന്നു; ഏലീയാവു അവന്റെ അരിക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ന്നു തന്റെ പുതപ്പു അവന്റെ മേൽ ഇ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വൻ കാളയെ വിട്ടു ഏലീയാവിന്റെ പിന്നാലെ ഓടി: ഞാൻ എന്റെ അപ്പനെയും അമ്മയെയും ചുംബിച്ചു കൊള്ളട്ട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ിന്റെശേഷം ഞാൻ നിന്റെ പിന്നാലെ വരാം എന്നു പറഞ്ഞു. അതിന്നു അവൻ: പോയി വരിക; എന്നാൽ ഞാൻ നിനക്കു എന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തിരിക്കുന്നു എന്നോർക്ക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ങ്ങനെ അവൻ അവനെ വിട്ടു ചെന്നു ഒരു ഏർ കാളയെ പിടിച്ചു അറുത്തു കാളയുടെ മരക്കോപ്പുകൊണ്ടു മാംസം പാക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തു ജനത്തിന്നു കൊടുത്തു; അവർ തിന്നു; പിന്നെ അവൻ എഴുന്നേറ്റു ഏലീയാവിന്റെ പിന്നാലെ ചെന്നു അവ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ഈസേബെൽ ഏലീയാവിന്റെ അടുക്കൽ ഒരു ദൂതനെ അയച്ചു: നാളെ ഈ നേരത്തു ഞാൻ നിന്റെ ജീവനെ അവരിൽ ഒരുത്ത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ുശ്രൂഷകനായ്തീർ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ഭൂകമ്പത്തിന്റെ ശേഷം ഒരു തീ; തീയിലും യഹോവ ഇല്ലായിരുന്നു; തീയുടെ ശേഷം സാവധാനത്തിൽ ഒരു മൃദുസ്വ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ഏലീയാവു അതു കേട്ടിട്ടു തന്റെ പുതപ്പുകൊണ്ടു മുഖം മൂടി പുറത്തു വന്നു ഗുഹാമുഖത്തുനിന്നു: ഏലീയാവ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വിടെ നിനക്കു എന്തു കാര്യം എന്നു ചോദിക്കുന്ന ഒരു ശബ്ദം അവൻ കേ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തിന്നു അവൻ: സൈന്യങ്ങളുടെ ദൈവമായ യഹോവെക്കു വേണ്ടി ഞാൻ വളരെ ശുഷ്കാന്തിച്ചിരിക്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ൽമക്കൾ നിന്റെ നിയമത്തെ ഉപേക്ഷിച്ചു, നിന്റെ യാഗപീഠങ്ങളെ ഇടിച്ചു, നിന്റെ പ്രവാചകന്മാ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ൾകൊണ്ടു കൊന്നു കളഞ്ഞു; ഞാൻ ഒരുത്തൻ മാത്രം ശേഷിച്ചിരിക്കുന്നു; എനിക്കും അവൻ ജീവഹാനി വരുത്തു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ോക്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യഹോവ അവനോടു അരുളിച്ചെയ്തതെന്തെന്നാൽ: നീ പുറപ്പെട്ടു ദമ്മേശെക്കിന്റെ മരുഭൂമിവഴിയായി മടങ്ങിപ്പോക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ീവനെപ്പോലെ ആക്കുന്നില്ല എങ്കിൽ ദേവന്മാർ എന്നോടു തക്കവണ്ണവും അധികവും ചെയ്യുമാറാകട്ടെ എന്നു പറ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 എത്തുമ്പോൾ ഹസായേലിനെ അരാമിന്നു രാജാവായിട്ടു അഭിഷേകം ചെയ്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നിംശിയുടെ മകനായ യേഹൂവിനെ യിസ്രായേലിന്നു രാജാവായിട്ടു അഭിഷേകം ചെയ്യേണം; ആബേൽ-മെഹോലയിൽനിന്ന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ാഫാത്തിന്റെ മകനായ എലീശയെ നിനക്കു പകരം പ്രവാചകനായിട്ടു അഭിഷേകം ചെയ്കയും വ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വൻ ഭയപ്പെട്ടു എഴുന്നേറ്റു ജീവരക്ഷെക്കായി പുറപ്പെട്ടു യെഹൂദെക്കുൾപ്പെട്ട ബേർ-ശേബയിൽ ചെന്നു അവി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റെ ബാല്യക്കാരനെ താമസി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താനോ മരുഭൂമിയിൽ ഒരു ദിവസത്തെ വഴി ചെന്നു ഒരു ചൂരച്ചെടിയുടെ തണലിൽ ഇരുന്നു മരിപ്പാൻ ഇച്ഛ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പ്പോൾ മതി, യഹോവേ, എന്റെ പ്രാണനെ എടുത്തുകൊള്ളേണമേ; ഞാൻ എന്റെ പിതാക്കന്മാരെക്കാൾ നല്ലവനല്ലല്ലോ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2026-08-04T03:08:20Z</dcterms:created>
  <dcterms:modified xsi:type="dcterms:W3CDTF">2026-08-04T03:08:20Z</dcterms:modified>
  <dc:title>1 രാജാക്കന്മാർ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