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presProps" Target="presProps.xml"/>
  <Relationship Id="rId70" Type="http://schemas.openxmlformats.org/officeDocument/2006/relationships/viewProps" Target="viewProps.xml"/>
  <Relationship Id="rId7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For if all of you do this thing indeed, then shall there enter in by the gates of this house kings sitting upon the throne of David, riding in chariots and on horses, he, and his servants, and his people.]]></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But if all of you will not hear these words, I swear by myself, says the LORD, that this house shall become a desolation.]]></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But if all of you will not hear these words, I swear by myself, says the LORD, that this house shall become a desolation.]]></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thus says the LORD unto the king's house of Judah; You are Gilead unto me, and the head of Lebanon: yet surely I will make you a wilderness, and cities which are not inhabited.]]></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thus says the LORD unto the king's house of Judah; You are Gilead unto me, and the head of Lebanon: yet surely I will make you a wilderness, and cities which are not inhabited.]]></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thus says the LORD unto the king's house of Judah; You are Gilead unto me, and the head of Lebanon: yet surely I will make you a wilderness, and cities which are not inhabited.]]></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 will prepare destroyers against you, every one with his weapons: and they shall cut down your choice cedars, and cast them into the fire.]]></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 will prepare destroyers against you, every one with his weapons: and they shall cut down your choice cedars, and cast them into the fire.]]></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many nations shall pass by this city, and they shall say every man to his neighbour, Wherefore has the LORD done thus unto this great city?]]></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many nations shall pass by this city, and they shall say every man to his neighbour, Wherefore has the LORD done thus unto this great city?]]></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us says the LORD; Go down to the house of the king of Judah, and speak there this word,]]></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they shall answer, Because they have forsaken the covenant of the LORD their God, and worshipped other gods, and served them.]]></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they shall answer, Because they have forsaken the covenant of the LORD their God, and worshipped other gods, and served them.]]></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they shall answer, Because they have forsaken the covenant of the LORD their God, and worshipped other gods, and served them.]]></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Weep all of you not for the dead, neither lament for him: but weep sore for him that goes away: for he shall return no more, nor see his native country.]]></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Weep all of you not for the dead, neither lament for him: but weep sore for him that goes away: for he shall return no more, nor see his native country.]]></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For thus says the LORD concerning Shallum the son of Josiah king of Judah, which reigned instead of Josiah his father, which went forth out of this place; He shall not return thither any more:]]></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For thus says the LORD concerning Shallum the son of Josiah king of Judah, which reigned instead of Josiah his father, which went forth out of this place; He shall not return thither any more:]]></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But he shall die in the place where they have led him captive, and shall see this land no more.]]></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But he shall die in the place where they have led him captive, and shall see this land no more.]]></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Woe unto him that builds his house by unrighteousness, and his chambers by wrong; that uses his neighbour's service without wages, and gives him not for his work;]]></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say, Hear the word of the LORD, O king of Judah, that sit upon the throne of David, you, and your servants, and your people that enter in by these gates:]]></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Woe unto him that builds his house by unrighteousness, and his chambers by wrong; that uses his neighbour's service without wages, and gives him not for his work;]]></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at says, I will build me a wide house and large chambers, and cuts him out windows; and it is covered over with cedar, and painted with vermilion.]]></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at says, I will build me a wide house and large chambers, and cuts him out windows; and it is covered over with cedar, and painted with vermilion.]]></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hall you reign, because you close yourself in cedar? did not your father eat and drink, and do judgment and justice, and then it was well with him?]]></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hall you reign, because you close yourself in cedar? did not your father eat and drink, and do judgment and justice, and then it was well with him?]]></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He judged the cause of the poor and needy; then it was well with him: was not this to know me? says the LORD.]]></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He judged the cause of the poor and needy; then it was well with him: was not this to know me? says the LORD.]]></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But yours eyes and yours heart are not but for your covetousness, and in order to shed innocent blood, and for oppression, and for violence, to do it.]]></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But yours eyes and yours heart are not but for your covetousness, and in order to shed innocent blood, and for oppression, and for violence, to do it.]]></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erefore thus says the LORD concerning Jehoiakim the son of Josiah king of Judah; They shall not lament for him, saying, Ah my brother! or, Ah sister! they shall not lament for him, saying, Ah lord! or, Ah his glory!]]></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say, Hear the word of the LORD, O king of Judah, that sit upon the throne of David, you, and your servants, and your people that enter in by these gates:]]></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erefore thus says the LORD concerning Jehoiakim the son of Josiah king of Judah; They shall not lament for him, saying, Ah my brother! or, Ah sister! they shall not lament for him, saying, Ah lord! or, Ah his glory!]]></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erefore thus says the LORD concerning Jehoiakim the son of Josiah king of Judah; They shall not lament for him, saying, Ah my brother! or, Ah sister! they shall not lament for him, saying, Ah lord! or, Ah his glory!]]></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He shall be buried with the burial of an ass, drawn and cast forth beyond the gates of Jerusalem.]]></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He shall be buried with the burial of an ass, drawn and cast forth beyond the gates of Jerusalem.]]></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Go up to Lebanon, and cry; and lift up your voice in Bashan, and cry from the passages: for all your lovers are destroyed.]]></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Go up to Lebanon, and cry; and lift up your voice in Bashan, and cry from the passages: for all your lovers are destroyed.]]></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I spoke unto you in your prosperity; but you said, I will not hear. This has been your manner from your youth, that you obeyed not my voice.]]></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I spoke unto you in your prosperity; but you said, I will not hear. This has been your manner from your youth, that you obeyed not my voice.]]></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 wind shall eat up all your pastors, and your lovers shall go into captivity: surely then shall you be ashamed and confounded for all your wickedness.]]></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 wind shall eat up all your pastors, and your lovers shall go into captivity: surely then shall you be ashamed and confounded for all your wickedness.]]></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us says the LORD; Execute all of you judgment and righteousness, and deliver the spoiled out of the hand of the oppressor: and do no wrong, do no violence to the stranger, the fatherless, nor the widow, neither shed innocent blood in this place.]]></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O inhabitant of Lebanon, that make your nest in the cedars, how gracious shall you be when pangs come upon you, the pain as of a woman in travail!]]></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O inhabitant of Lebanon, that make your nest in the cedars, how gracious shall you be when pangs come upon you, the pain as of a woman in travail!]]></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s I live, says the LORD, though Coniah the son of Jehoiakim king of Judah were the signet upon my right hand, yet would I pluck you thence;]]></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s I live, says the LORD, though Coniah the son of Jehoiakim king of Judah were the signet upon my right hand, yet would I pluck you thence;]]></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s I live, says the LORD, though Coniah the son of Jehoiakim king of Judah were the signet upon my right hand, yet would I pluck you thence;]]></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I will give you into the hand of them that seek your life, and into the hand of them whose face you fear, even into the hand of Nebuchadrezzar king of Babylon, and into the hand of the Chaldeans.]]></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I will give you into the hand of them that seek your life, and into the hand of them whose face you fear, even into the hand of Nebuchadrezzar king of Babylon, and into the hand of the Chaldeans.]]></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I will give you into the hand of them that seek your life, and into the hand of them whose face you fear, even into the hand of Nebuchadrezzar king of Babylon, and into the hand of the Chaldeans.]]></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I will cast you out, and your mother that bare you, into another country, where all of you were not born; and there shall all of you die.]]></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I will cast you out, and your mother that bare you, into another country, where all of you were not born; and there shall all of you die.]]></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us says the LORD; Execute all of you judgment and righteousness, and deliver the spoiled out of the hand of the oppressor: and do no wrong, do no violence to the stranger, the fatherless, nor the widow, neither shed innocent blood in this place.]]></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But to the land unto which they desire to return, thither shall they not return.]]></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Is this man Coniah a despised broken idol? is he a vessel wherein is no pleasure? wherefore are they cast out, he and his seed, and are cast into a land which they know not?]]></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Is this man Coniah a despised broken idol? is he a vessel wherein is no pleasure? wherefore are they cast out, he and his seed, and are cast into a land which they know not?]]></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O earth, earth, earth, hear the word of the LORD.]]></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Thus says the LORD, Write all of you this man childless, a man that shall not prosper in his days: for no man of his seed shall prosper, sitting upon the throne of David, and ruling any more in Judah.]]></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Thus says the LORD, Write all of you this man childless, a man that shall not prosper in his days: for no man of his seed shall prosper, sitting upon the throne of David, and ruling any more in Judah.]]></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Thus says the LORD, Write all of you this man childless, a man that shall not prosper in his days: for no man of his seed shall prosper, sitting upon the throne of David, and ruling any more in Judah.]]></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us says the LORD; Execute all of you judgment and righteousness, and deliver the spoiled out of the hand of the oppressor: and do no wrong, do no violence to the stranger, the fatherless, nor the widow, neither shed innocent blood in this place.]]></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For if all of you do this thing indeed, then shall there enter in by the gates of this house kings sitting upon the throne of David, riding in chariots and on horses, he, and his servants, and his people.]]></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For if all of you do this thing indeed, then shall there enter in by the gates of this house kings sitting upon the throne of David, riding in chariots and on horses, he, and his servants, and his people.]]></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28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ரேமியா : 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னமுமாக இந்த அரமனை வாசல்களின் வழியாய் உட்பிரவேசிப்பார்களெ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நீங்கள் இந்த வார்த்தைகளைக்கேளாமற்போனீர்களேயாகில் இந்த அரமனை பாழாய்ப்போம் என்று என்பேரி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ணையிட்டேன் எ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யூதா ராஜாவின் அரமனையைக் குறித்துக் கர்த்தர்: நீ எனக்குக் கீலேயாத்தைப்போலவும் லீப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முடியைப்போலவும் இருக்கிறாய், ஆனாலும் மெய்யாகவே நான் உன்னை வனாந்தரத்தைப்போலவும், குடியில்லா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ணங்களைப்போலவும் ஆக்கிவி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சங்காரகாரரை அவரவர் ஆயுதங்களோடுகூட நான் உனக்கு விரோதமாக ஆயத்தப்படுத்துவேன்; உன் உச்சித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துருக்களை அவர்கள் வெட்டி அக்கினியிலே போடு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நேகம் ஜாதிகள் இந்த நகரத்தைக் கடந்துவந்து, அவனவன் தன் தன் அயலானை நோக்கி: இந்தப்பெரி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கரத்துக்குக் கர்த்தர் இப்படிச் செய்தது என்னவென்று கேட்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கர்த்தர் சொன்னது: நீ யூதா ராஜாவின் அரமனைக்குப் போய், அங்கே வேண்டிய வசனம் என்னவென்றா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தற்குப் பிரதியுத்தரமாக: அவர்கள் தங்கள் தேவனாகிய கர்த்தரின் உடன்படிக்கையை விட்டுவிட்டு, அந்நி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ர்களைப் பணிந்துகொண்டு, அவைகளுக்கு ஆராதனைசெய்தபடியினால் இப்படியாயிற்று என்பார்களெ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மரித்தவனுக்காக அழவேண்டாம், அவனுக்காகப் பரிதபிக்கவும்வேண்டாம், சிறைப்பட்டுப்போனவனுக்காக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ழுங்கள்; அவன் இனித் திரும்பவருவதுமில்லை, ஜநந பூமியைக் காண்பதுமி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தன் தகப்பனாகிய யோசியாவின் பட்டத்துக்கு வந்து, அரசாண்டு, இவ்விடத்திலிருந்து புறப்பட்டு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தாவின் ராஜாவாயிருந்த யோசியாவின் குமாரனாகிய சல்லூமைக்குறித்து: அவன் இனி இங்கே திரும்ப வரா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தான் கொண்டுபோகப்பட்ட ஸ்தலத்திலே மரிப்பான், இந்ததேசத்தை அவன் இனிக் காண்பதில்லையென்று க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தனக்கு விஸ்தாரமான வீட்டையும் காற்று வீசும் விசாலமான மேலறைகளையும் கட்டுவானெ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தாவீதின் சிங்காசனத்தில் வீற்றிருக்கிற யூதாவின் ராஜாவே, நீரும் உம்முடைய ஊழியக்காரரும் இ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லகணிகளைத் தனக்குத் திறந்து, கேதுரு பலகைகளை வைத்து, ஜாதிலிங்கவருணம் பூ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நீதியினாலே தன் வீட்டையும், அநியாயத்தினாலே தன் மேலறைகளையும் கட்டி, தன் அயலான் செய்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லைக்குக் கூலிகொடாமல் அவனைச் சும்மா வேலைகொள்ளுகிறவனுக்கு ஐ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நீ கேதுருமர மாளிகைகளில் உலாவுகிறபடியினாலே ராஜாவாயிருப்பாயோ? உன் தகப்பன் போஜனபானம்பண்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யாயமும் நீதியுஞ்செய்தபோது அவன் சுகமாய் வாழ்ந்திருக்கவில்லை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வன் சிறுமையும் எளிமையுமானவனுடைய நியாயத்தை விசாரித்தான்; அப்பொழுது சுகமாய் வாழ்ந்தான்; அப்படி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வதல்லவோ என்னை அறிகிற அறிவு எ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உன் கண்களும் உன் மனதுமோவென்றால் தற்பொழிவின்மேலும், குற்றமில்லாத இரத்தத்தைச் சிந்துவதின்மே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க்கமும் நொறுக்குதலும் செய்வதின்மேலுமே அல்லாமல் வேறொன்றின்மேலும் வைக்கப்பட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ஆகையால், கர்த்தர் யோசியாவின் குமாரனாகிய யோயாக்கீம் என்கிற யூதாவின் ராஜாவைக்குறித்து: ஐயோ! எ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ல்களுக்குள் பிரவேசிக்கிற உம்முடைய ஜனமும் கர்த்தருடைய வார்த்தையைக் கேளு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தரனே, ஐயோ! சகோதரியே என்று அவனுக்காகப் புலம்புவதில்லை; ஐயோ! ஆண்டவனே, ஐயோ! அவருடைய மகத்துவமே,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க்காகப் புலம்புவ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ஒரு கழுதை புதைக்கப்படுகிறவண்ணமாய் அவன் எருசலேமின் வாசல்களுக்கு வெளியே இழுத்தெறி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தைக்கப்படுவான் என்று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லீபனோனின்மேலேறிப் புலம்பு, பாசானில் உரத்த சத்தமிடு, ஆபரீமிலிருந்து கூப்பிட்டுக்கொண்டிரு, உ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சர் அனைவரும் முறி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நீ சுகமாய் வாழ்ந்திருக்கையில் நான் உனக்குச் சொன்னேன், நீ கேளேன் என்றாய், உன் சிறுவயதுமுதல் 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 சத்தத்தைக் கேளாமற்போகிறதே உன் வழ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உன் மேய்ப்பர்கள் எல்லாரையும் காற்று அடித்துக்கொண்டுபோகும்; உன் நேசர் சிறைப்பட்டுப்போ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போதல்லவோ எல்லாப் பொல்லாப்பினிமித்தமும் நீ வெட்கப்பட்டு இலச்சையடைவா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நீங்கள் நியாயமும் நீதியும்செய்து, பறிகொடுத்தவனை ஒடுக்குகிறவனுடைய கைக்குத் தப்புவியுங்கள்; நீ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லீபனோனில் வாசமாயிருந்து, கேதுருமரங்களில் கூடுகட்டிக்கொண்டிருக்கிறவளே, வேதனை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ள்ளைப்பெறுகிறவளுக்கொத்த வாதையும் உனக்கு வருகையில் நீ எவ்வளவு பரிதபிக்கப்படத்தக்கவளாயிருப்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யூதாவின் ராஜாவாகிய யோயாக்கீமின் குமாரன் கோனியா என் வலதுகையின் முத்திரை மோதிரமாயிருந்தா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லிருந்து உன்னைக் கழற்றி எறிந்துபோடுவேன் என்று என் ஜீவனைக்கொண்டு சொல்லுகிறேன் என்று க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உன் பிராணனை வாங்கத்தேடுகிறவர்களின் கையிலும் நீ பயப்படுகிறவர்களின் கையிலும் உ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ப்புக்கொடுப்பேன்; பாபிலோன் ராஜாவாகிய நேபுகாத்நேச்சாரின் கையிலும் கல்தேயரின் கையி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ப்புக்கொடு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உன்னையும், உன்னைப் பெற்ற தாயையும், உங்கள் ஜநந பூமியல்லாத அந்நிய தேசத்திலே துரத்திவிடுவேன். அ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தேசியையும் திக்கற்றவனையும் விதவையையும் ஒடுக்காமலும், கொடுமைசெய்யாமலும், இவ்விடத்தில் குற்றமில்லா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திரும்புவதற்குத் தங்கள் ஆத்துமா வாஞ்சிக்கும் தேசத்துக்கு அவர்கள் திரும்பிவருவ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கோனியா என்கிற இந்த மனுஷன் அவமதிக்கப்பட்ட உடைந்த சிலையோ ஒருவரும் விரும்பாத பாத்திரமோ அவனும்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ந்ததியும் தள்ளுண்டதும், தாங்கள் அறியாததேசத்திலே துரத்திவிடப்பட்டதும் ஏ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தேசமே! தேசமே! தேசமே! கர்த்தருடைய வார்த்தையைக் 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இந்தப் புருஷன் சந்தானமற்றவன், தன் நாட்களில் வாழ்வடையாதவன் என்று இவனைக்குறித்து எழுதுங்கள்;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தில் ஒருவனாகிலும் வாழ்வடைந்து, தாவீதின் சிங்காசனத்தில் வீற்றிருந்து யூதாவில் அரசாளப்போகிற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த்தத்தைச் சிந்தாமலும் இரு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இந்த வார்த்தையின்படியே நீங்கள் மெய்யாய்ச் செய்வீர்களாகில், தாவீதின் சிங்காசன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ட்கார்ந்திருக்கிற ராஜாக்கள் இரதங்கள்மேலும் குதிரைகள்மேலும் ஏறி, அவனும் அவன் ஊழியக்காரரும்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2]]></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2026-06-03T11:35:56Z</dcterms:created>
  <dcterms:modified xsi:type="dcterms:W3CDTF">2026-06-03T11:35:56Z</dcterms:modified>
  <dc:title>எரேமியா : 22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