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ந்த வார்த்தைகளைக்கேளாமற்போனீர்களேயாகில் இந்த அரமனை பாழாய்ப்போம் என்று என்பேரில் ஆணையிட்டேன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ந்த வார்த்தைகளைக்கேளாமற்போனீர்களேயாகில் இந்த அரமனை பாழாய்ப்போம் என்று என்பேரில் ஆணையிட்டேன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 ராஜாவின் அரமனையைக் குறித்துக் கர்த்தர்: நீ எனக்குக் கீலேயாத்தைப்போலவும் லீபனோனின் கொடுமுடியைப்போலவும் இருக்கிறாய், ஆனாலும் மெய்யாகவே நான் உன்னை வனாந்தரத்தைப்போலவும், குடியில்லாத பட்டணங்களைப்போலவும் ஆக்கிவிட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 ராஜாவின் அரமனையைக் குறித்துக் கர்த்தர்: நீ எனக்குக் கீலேயாத்தைப்போலவும் லீபனோனின் கொடுமுடியைப்போலவும் இருக்கிறாய், ஆனாலும் மெய்யாகவே நான் உன்னை வனாந்தரத்தைப்போலவும், குடியில்லாத பட்டணங்களைப்போலவும் ஆக்கிவிட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 ராஜாவின் அரமனையைக் குறித்துக் கர்த்தர்: நீ எனக்குக் கீலேயாத்தைப்போலவும் லீபனோனின் கொடுமுடியைப்போலவும் இருக்கிறாய், ஆனாலும் மெய்யாகவே நான் உன்னை வனாந்தரத்தைப்போலவும், குடியில்லாத பட்டணங்களைப்போலவும் ஆக்கிவிட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ங்காரகாரரை அவரவர் ஆயுதங்களோடுகூட நான் உனக்கு விரோதமாக ஆயத்தப்படுத்துவேன்; உன் உச்சிதமான கேதுருக்களை அவர்கள் வெட்டி அக்கினியிலே போடுவார்கள்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ங்காரகாரரை அவரவர் ஆயுதங்களோடுகூட நான் உனக்கு விரோதமாக ஆயத்தப்படுத்துவேன்; உன் உச்சிதமான கேதுருக்களை அவர்கள் வெட்டி அக்கினியிலே போடுவார்கள்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ம் ஜாதிகள் இந்த நகரத்தைக் கடந்துவந்து, அவனவன் தன் தன் அயலானை நோக்கி: இந்தப்பெரிய நகரத்துக்குக் கர்த்தர் இப்படிச் செய்தது என்னவென்று கேட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ம் ஜாதிகள் இந்த நகரத்தைக் கடந்துவந்து, அவனவன் தன் தன் அயலானை நோக்கி: இந்தப்பெரிய நகரத்துக்குக் கர்த்தர் இப்படிச் செய்தது என்னவென்று கேட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ப் பிரதியுத்தரமாக: அவர்கள் தங்கள் தேவனாகிய கர்த்தரின் உடன்படிக்கையை விட்டுவிட்டு, அந்நிய தேவர்களைப் பணிந்துகொண்டு, அவைகளுக்கு ஆராதனைசெய்தபடியினால் இப்படியாயிற்று என்பார்களென்று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ன்னது: நீ யூதா ராஜாவின் அரமனைக்குப் போய், அங்கே வேண்டிய வசனம் எ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ப் பிரதியுத்தரமாக: அவர்கள் தங்கள் தேவனாகிய கர்த்தரின் உடன்படிக்கையை விட்டுவிட்டு, அந்நிய தேவர்களைப் பணிந்துகொண்டு, அவைகளுக்கு ஆராதனைசெய்தபடியினால் இப்படியாயிற்று என்பார்களென்று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ப் பிரதியுத்தரமாக: அவர்கள் தங்கள் தேவனாகிய கர்த்தரின் உடன்படிக்கையை விட்டுவிட்டு, அந்நிய தேவர்களைப் பணிந்துகொண்டு, அவைகளுக்கு ஆராதனைசெய்தபடியினால் இப்படியாயிற்று என்பார்களென்று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வனுக்காக அழவேண்டாம், அவனுக்காகப் பரிதபிக்கவும்வேண்டாம், சிறைப்பட்டுப்போனவனுக்காகவே அழுங்கள்; அவன் இனித் திரும்பவருவதுமில்லை, ஜநந பூமியைக் காண்ப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வனுக்காக அழவேண்டாம், அவனுக்காகப் பரிதபிக்கவும்வேண்டாம், சிறைப்பட்டுப்போனவனுக்காகவே அழுங்கள்; அவன் இனித் திரும்பவருவதுமில்லை, ஜநந பூமியைக் காண்ப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ாகிய யோசியாவின் பட்டத்துக்கு வந்து, அரசாண்டு, இவ்விடத்திலிருந்து புறப்பட்டுப்போன யூதாவின் ராஜாவாயிருந்த யோசியாவின் குமாரனாகிய சல்லூமைக்குறித்து: அவன் இனி இங்கே திரும்ப வராம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ாகிய யோசியாவின் பட்டத்துக்கு வந்து, அரசாண்டு, இவ்விடத்திலிருந்து புறப்பட்டுப்போன யூதாவின் ராஜாவாயிருந்த யோசியாவின் குமாரனாகிய சல்லூமைக்குறித்து: அவன் இனி இங்கே திரும்ப வராம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ாகிய யோசியாவின் பட்டத்துக்கு வந்து, அரசாண்டு, இவ்விடத்திலிருந்து புறப்பட்டுப்போன யூதாவின் ராஜாவாயிருந்த யோசியாவின் குமாரனாகிய சல்லூமைக்குறித்து: அவன் இனி இங்கே திரும்ப வராம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கொண்டுபோகப்பட்ட ஸ்தலத்திலே மரிப்பான், இந்ததேசத்தை அவன் இனிக் காண்பதில்லையெ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கொண்டுபோகப்பட்ட ஸ்தலத்திலே மரிப்பான், இந்ததேசத்தை அவன் இனிக் காண்பதில்லையென்று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க்கு விஸ்தாரமான வீட்டையும் காற்று வீசும் விசாலமான மேலறைகளையும் கட்டுவானென்று சொல்லி, பலகணிகளைத் தனக்குத் திறந்து, கேதுரு பலகைகளை வைத்து, ஜாதிலிங்கவருணம் பூச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ின் சிங்காசனத்தில் வீற்றிருக்கிற யூதாவின் ராஜாவே, நீரும் உம்முடைய ஊழியக்காரரும் இந்த வாசல்களுக்குள் பிரவேசிக்கிற உம்முடைய ஜனமும் கர்த்தருடைய வார்த்தையைக் கே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க்கு விஸ்தாரமான வீட்டையும் காற்று வீசும் விசாலமான மேலறைகளையும் கட்டுவானென்று சொல்லி, பலகணிகளைத் தனக்குத் திறந்து, கேதுரு பலகைகளை வைத்து, ஜாதிலிங்கவருணம் பூச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க்கு விஸ்தாரமான வீட்டையும் காற்று வீசும் விசாலமான மேலறைகளையும் கட்டுவானென்று சொல்லி, பலகணிகளைத் தனக்குத் திறந்து, கேதுரு பலகைகளை வைத்து, ஜாதிலிங்கவருணம் பூச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ீதியினாலே தன் வீட்டையும், அநியாயத்தினாலே தன் மேலறைகளையும் கட்டி, தன் அயலான் செய்யும் வேலைக்குக் கூலிகொடாமல் அவனைச் சும்மா வேலைகொள்ளுகிறவனுக்கு ஐயோ!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ீதியினாலே தன் வீட்டையும், அநியாயத்தினாலே தன் மேலறைகளையும் கட்டி, தன் அயலான் செய்யும் வேலைக்குக் கூலிகொடாமல் அவனைச் சும்மா வேலைகொள்ளுகிறவனுக்கு ஐயோ!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ீதியினாலே தன் வீட்டையும், அநியாயத்தினாலே தன் மேலறைகளையும் கட்டி, தன் அயலான் செய்யும் வேலைக்குக் கூலிகொடாமல் அவனைச் சும்மா வேலைகொள்ளுகிறவனுக்கு ஐயோ!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கேதுருமர மாளிகைகளில் உலாவுகிறபடியினாலே ராஜாவாயிருப்பாயோ? உன் தகப்பன் போஜனபானம்பண்ணி, நியாயமும் நீதியுஞ்செய்தபோது அவன் சுகமாய் வாழ்ந்திருக்கவில்லைய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கேதுருமர மாளிகைகளில் உலாவுகிறபடியினாலே ராஜாவாயிருப்பாயோ? உன் தகப்பன் போஜனபானம்பண்ணி, நியாயமும் நீதியுஞ்செய்தபோது அவன் சுகமாய் வாழ்ந்திருக்கவில்லைய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கேதுருமர மாளிகைகளில் உலாவுகிறபடியினாலே ராஜாவாயிருப்பாயோ? உன் தகப்பன் போஜனபானம்பண்ணி, நியாயமும் நீதியுஞ்செய்தபோது அவன் சுகமாய் வாழ்ந்திருக்கவில்லையோ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ிறுமையும் எளிமையுமானவனுடைய நியாயத்தை விசாரித்தான்; அப்பொழுது சுகமாய் வாழ்ந்தான்; அப்படிச் செய்வதல்லவோ என்னை அறிகிற அறிவு என்று கர்த்த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ிறுமையும் எளிமையுமானவனுடைய நியாயத்தை விசாரித்தான்; அப்பொழுது சுகமாய் வாழ்ந்தான்; அப்படிச் செய்வதல்லவோ என்னை அறிகிற அறிவு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ின் சிங்காசனத்தில் வீற்றிருக்கிற யூதாவின் ராஜாவே, நீரும் உம்முடைய ஊழியக்காரரும் இந்த வாசல்களுக்குள் பிரவேசிக்கிற உம்முடைய ஜனமும் கர்த்தருடைய வார்த்தையைக் கே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ிறுமையும் எளிமையுமானவனுடைய நியாயத்தை விசாரித்தான்; அப்பொழுது சுகமாய் வாழ்ந்தான்; அப்படிச் செய்வதல்லவோ என்னை அறிகிற அறிவு எ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ண்களும் உன் மனதுமோவென்றால் தற்பொழிவின்மேலும், குற்றமில்லாத இரத்தத்தைச் சிந்துவதின்மேலும், இடுக்கமும் நொறுக்குதலும் செய்வதின்மேலுமே அல்லாமல் வேறொன்றின்மேலும் வைக்கப்பட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ண்களும் உன் மனதுமோவென்றால் தற்பொழிவின்மேலும், குற்றமில்லாத இரத்தத்தைச் சிந்துவதின்மேலும், இடுக்கமும் நொறுக்குதலும் செய்வதின்மேலுமே அல்லாமல் வேறொன்றின்மேலும் வைக்கப்பட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ண்களும் உன் மனதுமோவென்றால் தற்பொழிவின்மேலும், குற்றமில்லாத இரத்தத்தைச் சிந்துவதின்மேலும், இடுக்கமும் நொறுக்குதலும் செய்வதின்மேலுமே அல்லாமல் வேறொன்றின்மேலும் வைக்கப்பட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கர்த்தர் யோசியாவின் குமாரனாகிய யோயாக்கீம் என்கிற யூதாவின் ராஜாவைக்குறித்து: ஐயோ! என் சகோதரனே, ஐயோ! சகோதரியே என்று அவனுக்காகப் புலம்புவதில்லை; ஐயோ! ஆண்டவனே, ஐயோ! அவருடைய மகத்துவமே, என்று அவனுக்காகப் புலம்புவத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கர்த்தர் யோசியாவின் குமாரனாகிய யோயாக்கீம் என்கிற யூதாவின் ராஜாவைக்குறித்து: ஐயோ! என் சகோதரனே, ஐயோ! சகோதரியே என்று அவனுக்காகப் புலம்புவதில்லை; ஐயோ! ஆண்டவனே, ஐயோ! அவருடைய மகத்துவமே, என்று அவனுக்காகப் புலம்புவத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கர்த்தர் யோசியாவின் குமாரனாகிய யோயாக்கீம் என்கிற யூதாவின் ராஜாவைக்குறித்து: ஐயோ! என் சகோதரனே, ஐயோ! சகோதரியே என்று அவனுக்காகப் புலம்புவதில்லை; ஐயோ! ஆண்டவனே, ஐயோ! அவருடைய மகத்துவமே, என்று அவனுக்காகப் புலம்புவத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கர்த்தர் யோசியாவின் குமாரனாகிய யோயாக்கீம் என்கிற யூதாவின் ராஜாவைக்குறித்து: ஐயோ! என் சகோதரனே, ஐயோ! சகோதரியே என்று அவனுக்காகப் புலம்புவதில்லை; ஐயோ! ஆண்டவனே, ஐயோ! அவருடைய மகத்துவமே, என்று அவனுக்காகப் புலம்புவத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கழுதை புதைக்கப்படுகிறவண்ணமாய் அவன் எருசலேமின் வாசல்களுக்கு வெளியே இழுத்தெறிந்து புதைக்கப்படுவான் என்று சொல்லு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கழுதை புதைக்கப்படுகிறவண்ணமாய் அவன் எருசலேமின் வாசல்களுக்கு வெளியே இழுத்தெறிந்து புதைக்கப்படுவான் என்று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நியாயமும் நீதியும்செய்து, பறிகொடுத்தவனை ஒடுக்குகிறவனுடைய கைக்குத் தப்புவியுங்கள்; நீங்கள் பரதேசியையும் திக்கற்றவனையும் விதவையையும் ஒடுக்காமலும், கொடுமைசெய்யாமலும், இவ்விடத்தில் குற்றமில்லாத இரத்தத்தைச் சிந்தாமலும் இர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ீபனோனின்மேலேறிப் புலம்பு, பாசானில் உரத்த சத்தமிடு, ஆபரீமிலிருந்து கூப்பிட்டுக்கொண்டிரு, உன் நேசர் அனைவரும் முறி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ீபனோனின்மேலேறிப் புலம்பு, பாசானில் உரத்த சத்தமிடு, ஆபரீமிலிருந்து கூப்பிட்டுக்கொண்டிரு, உன் நேசர் அனைவரும் முறி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ுகமாய் வாழ்ந்திருக்கையில் நான் உனக்குச் சொன்னேன், நீ கேளேன் என்றாய், உன் சிறுவயதுமுதல் நீ என் சத்தத்தைக் கேளாமற்போகிறதே உன் வழக்க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ுகமாய் வாழ்ந்திருக்கையில் நான் உனக்குச் சொன்னேன், நீ கேளேன் என்றாய், உன் சிறுவயதுமுதல் நீ என் சத்தத்தைக் கேளாமற்போகிறதே உன் வழக்க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ுகமாய் வாழ்ந்திருக்கையில் நான் உனக்குச் சொன்னேன், நீ கேளேன் என்றாய், உன் சிறுவயதுமுதல் நீ என் சத்தத்தைக் கேளாமற்போகிறதே உன் வழக்க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மேய்ப்பர்கள் எல்லாரையும் காற்று அடித்துக்கொண்டுபோகும்; உன் நேசர் சிறைப்பட்டுப்போவார்கள்; அப்போதல்லவோ எல்லாப் பொல்லாப்பினிமித்தமும் நீ வெட்கப்பட்டு இலச்சையடைவாய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மேய்ப்பர்கள் எல்லாரையும் காற்று அடித்துக்கொண்டுபோகும்; உன் நேசர் சிறைப்பட்டுப்போவார்கள்; அப்போதல்லவோ எல்லாப் பொல்லாப்பினிமித்தமும் நீ வெட்கப்பட்டு இலச்சையடைவாய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மேய்ப்பர்கள் எல்லாரையும் காற்று அடித்துக்கொண்டுபோகும்; உன் நேசர் சிறைப்பட்டுப்போவார்கள்; அப்போதல்லவோ எல்லாப் பொல்லாப்பினிமித்தமும் நீ வெட்கப்பட்டு இலச்சையடைவாய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ீபனோனில் வாசமாயிருந்து, கேதுருமரங்களில் கூடுகட்டிக்கொண்டிருக்கிறவளே, வேதனைகளும் பிள்ளைப்பெறுகிறவளுக்கொத்த வாதையும் உனக்கு வருகையில் நீ எவ்வளவு பரிதபிக்கப்படத்தக்கவளாயிருப்பாய்!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ீபனோனில் வாசமாயிருந்து, கேதுருமரங்களில் கூடுகட்டிக்கொண்டிருக்கிறவளே, வேதனைகளும் பிள்ளைப்பெறுகிறவளுக்கொத்த வாதையும் உனக்கு வருகையில் நீ எவ்வளவு பரிதபிக்கப்படத்தக்கவளாயிருப்பாய்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நியாயமும் நீதியும்செய்து, பறிகொடுத்தவனை ஒடுக்குகிறவனுடைய கைக்குத் தப்புவியுங்கள்; நீங்கள் பரதேசியையும் திக்கற்றவனையும் விதவையையும் ஒடுக்காமலும், கொடுமைசெய்யாமலும், இவ்விடத்தில் குற்றமில்லாத இரத்தத்தைச் சிந்தாமலும் இருங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ீபனோனில் வாசமாயிருந்து, கேதுருமரங்களில் கூடுகட்டிக்கொண்டிருக்கிறவளே, வேதனைகளும் பிள்ளைப்பெறுகிறவளுக்கொத்த வாதையும் உனக்கு வருகையில் நீ எவ்வளவு பரிதபிக்கப்படத்தக்கவளாயிருப்பாய்!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ீபனோனில் வாசமாயிருந்து, கேதுருமரங்களில் கூடுகட்டிக்கொண்டிருக்கிறவளே, வேதனைகளும் பிள்ளைப்பெறுகிறவளுக்கொத்த வாதையும் உனக்கு வருகையில் நீ எவ்வளவு பரிதபிக்கப்படத்தக்கவளாயிருப்பாய்!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ூதாவின் ராஜாவாகிய யோயாக்கீமின் குமாரன் கோனியா என் வலதுகையின் முத்திரை மோதிரமாயிருந்தாலும், அதிலிருந்து உன்னைக் கழற்றி எறிந்துபோடுவேன் என்று என் ஜீவனைக்கொண்டு சொல்லுகிறேன் என்று கர்த்தர் சொல்லு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ூதாவின் ராஜாவாகிய யோயாக்கீமின் குமாரன் கோனியா என் வலதுகையின் முத்திரை மோதிரமாயிருந்தாலும், அதிலிருந்து உன்னைக் கழற்றி எறிந்துபோடுவேன் என்று என் ஜீவனைக்கொண்டு சொல்லுகிறேன் என்று கர்த்தர் சொல்ல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ூதாவின் ராஜாவாகிய யோயாக்கீமின் குமாரன் கோனியா என் வலதுகையின் முத்திரை மோதிரமாயிருந்தாலும், அதிலிருந்து உன்னைக் கழற்றி எறிந்துபோடுவேன் என்று என் ஜீவனைக்கொண்டு சொல்லுகிறேன் என்று கர்த்தர் சொல்ல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பிராணனை வாங்கத்தேடுகிறவர்களின் கையிலும் நீ பயப்படுகிறவர்களின் கையிலும் உன்னை ஒப்புக்கொடுப்பேன்; பாபிலோன் ராஜாவாகிய நேபுகாத்நேச்சாரின் கையிலும் கல்தேயரின் கையிலும் ஒப்புக்கொடுப்பேன்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பிராணனை வாங்கத்தேடுகிறவர்களின் கையிலும் நீ பயப்படுகிறவர்களின் கையிலும் உன்னை ஒப்புக்கொடுப்பேன்; பாபிலோன் ராஜாவாகிய நேபுகாத்நேச்சாரின் கையிலும் கல்தேயரின் கையிலும் ஒப்புக்கொடுப்பேன்;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யும், உன்னைப் பெற்ற தாயையும், உங்கள் ஜநந பூமியல்லாத அந்நிய தேசத்திலே துரத்திவிடுவேன். அங்கே சாவீ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யும், உன்னைப் பெற்ற தாயையும், உங்கள் ஜநந பூமியல்லாத அந்நிய தேசத்திலே துரத்திவிடுவேன். அங்கே சாவீ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ும்புவதற்குத் தங்கள் ஆத்துமா வாஞ்சிக்கும் தேசத்துக்கு அவர்கள் திரும்பிவருவத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யின்படியே நீங்கள் மெய்யாய்ச் செய்வீர்களாகில், தாவீதின் சிங்காசனத்தில் உட்கார்ந்திருக்கிற ராஜாக்கள் இரதங்கள்மேலும் குதிரைகள்மேலும் ஏறி, அவனும் அவன் ஊழியக்காரரும் அவன் ஜனமுமாக இந்த அரமனை வாசல்களின் வழியாய் உட்பிரவேசிப்பார்களென்று கர்த்தர் சொல்லுகி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ும்புவதற்குத் தங்கள் ஆத்துமா வாஞ்சிக்கும் தேசத்துக்கு அவர்கள் திரும்பிவருவதில்லை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னியா என்கிற இந்த மனுஷன் அவமதிக்கப்பட்ட உடைந்த சிலையோ ஒருவரும் விரும்பாத பாத்திரமோ அவனும் அவன் சந்ததியும் தள்ளுண்டதும், தாங்கள் அறியாததேசத்திலே துரத்திவிடப்பட்டதும் ஏது?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னியா என்கிற இந்த மனுஷன் அவமதிக்கப்பட்ட உடைந்த சிலையோ ஒருவரும் விரும்பாத பாத்திரமோ அவனும் அவன் சந்ததியும் தள்ளுண்டதும், தாங்கள் அறியாததேசத்திலே துரத்திவிடப்பட்டதும் ஏது?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மே! தேசமே! தேசமே! கர்த்தருடைய வார்த்தையைக் கே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ப் புருஷன் சந்தானமற்றவன், தன் நாட்களில் வாழ்வடையாதவன் என்று இவனைக்குறித்து எழுதுங்கள்; அவன் வித்தில் ஒருவனாகிலும் வாழ்வடைந்து, தாவீதின் சிங்காசனத்தில் வீற்றிருந்து யூதாவில் அரசாளப்போகிறதில்லை என்று கர்த்தர் சொல்லுகி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ப் புருஷன் சந்தானமற்றவன், தன் நாட்களில் வாழ்வடையாதவன் என்று இவனைக்குறித்து எழுதுங்கள்; அவன் வித்தில் ஒருவனாகிலும் வாழ்வடைந்து, தாவீதின் சிங்காசனத்தில் வீற்றிருந்து யூதாவில் அரசாளப்போகிறதில்லை என்று கர்த்தர் சொல்லுகி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ப் புருஷன் சந்தானமற்றவன், தன் நாட்களில் வாழ்வடையாதவன் என்று இவனைக்குறித்து எழுதுங்கள்; அவன் வித்தில் ஒருவனாகிலும் வாழ்வடைந்து, தாவீதின் சிங்காசனத்தில் வீற்றிருந்து யூதாவில் அரசாளப்போகிறதில்லை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யின்படியே நீங்கள் மெய்யாய்ச் செய்வீர்களாகில், தாவீதின் சிங்காசனத்தில் உட்கார்ந்திருக்கிற ராஜாக்கள் இரதங்கள்மேலும் குதிரைகள்மேலும் ஏறி, அவனும் அவன் ஊழியக்காரரும் அவன் ஜனமுமாக இந்த அரமனை வாசல்களின் வழியாய் உட்பிரவேசிப்பார்களெ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யின்படியே நீங்கள் மெய்யாய்ச் செய்வீர்களாகில், தாவீதின் சிங்காசனத்தில் உட்கார்ந்திருக்கிற ராஜாக்கள் இரதங்கள்மேலும் குதிரைகள்மேலும் ஏறி, அவனும் அவன் ஊழியக்காரரும் அவன் ஜனமுமாக இந்த அரமனை வாசல்களின் வழியாய் உட்பிரவேசிப்பார்களெ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যদি এই নির্দেশগুলি মানা না হয়, তাহলে প্রভু বলেছেন: আমি, প্রভু, প্রতিশ্রুতি দিচ্ছি রাজ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সাদ ধ্বংস হয়ে যাবে এবং সব কিছু জঞ্জালের স্তূপে পরিণত হব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হূদার রাজার রাজপ্রাসাদের সম্বন্ধে প্রভু যা বলেছেন তা হল:“এই প্রাসাদ হল গিলিয়দের অরণ্যে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্চ| এই রাজপ্রাসাদ হল লিবানোনের পর্বতের মতো উচ্চ, কিন্তু এই প্রাসাদকে মরুভূমিতে পরিণত করব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সাদ নির্জন শহরের মতো একাকি দাঁড়িয়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ধ্বংসকারীদের এই প্রাসাদ ধ্বংস করতে পাঠাব| তারা প্রাসাদের সুদৃশ্য এরস কড়িকাঠগুলো কেটে ফেল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সেগুলোতে আগুন ধরিয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অনেক জাতির লোকরা এই শহরের পাশ দিয়ে য়েতে য়েতে একে অন্যকে প্রশ্ন করবে, ‘মহান শহর জেরুশালে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প্রভু এমন একটা সাংঘাতিক কাণ্ড কেন করল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হবে তাদের প্রশ্োনর উত্তর: যিহূদার লোকরা তাদের প্রভু ঈশ্বরের সঙ্গে য়ে চুক্তি হয়েছিল তা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বললেন: “যিরমিয়, রাজপ্রাসাদে যাও| যিহূদার রাজার কাছে গিয়ে এই ধর্মোপদেশ প্রচার কর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মান্য করেছিল বলে ঈশ্বর জেরুশালেমকে ধ্বংস করেছেন| যিহূদার লোকরা মূর্ত্তি পূজা করেছিল বলে তাদে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ানক ফল ভোগ করতে হল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মৃত রাজাদের জন্য না কেঁদে বরং য়ে রাজাকে এই জায়গা ছেড়ে চলে য়েতে হবে তার জন্য কাঁদো| কারণ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কখনো ফিরে আসবে না| আর কোন দিন সে নিজের মাতৃভূমিকে দেখতে প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়োশিযের পুত্র শল্লুম (য়েহোযাজ) সম্বন্ধে প্রভু যা বলেছেন তা হল, (য়োশিয মারা যাবার পর তার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ল্লুম যিহূদার রাজা হয়েছিল|) “য়েহোযাজ জেরুশালেম ছেড়ে চলে গিয়েছিল| সে আর কোন দিন জেরুশালেমে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িশরের লোকেরা তাকে যেখানে ধরে নিয়ে গিয়েছে সেখানেই তার মৃত্যু হবে| সে আর কোনদিন এই দেশকে দেখ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রাজা যিহোয়াকীমের জীবনে খারাপ সময় ঘনিয়ে আসছে| সে তার রাজপ্রাসাদ তৈরী করতে বহু অসত্‌ কাজ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‘যিহূদার রাজা, প্রভুর বার্তা শোন| তুমি দাযূদের সিংহাসন থেকে শাসন করছ, তাই শোন হে রাজা, তুমি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ঠকিয়ে প্রাসাদের ঘর সমেত উচ্চতা বাড়িয়েছে| তার প্রজাদের দিয়ে বিনা পারিশ্রমিকে সে কাজ কর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িহোয়াকীম বলল, “আমি নিজের জন্য একটি বিশাল প্রাসাদ তৈরী করব| সেই প্রাসাদের ওপরের তলায় বড়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র থাকবে|” তাই সে বড় বড় জানালা তৈরী করল| এরস বৃক্ষের কাঠ দিয়ে তৈরী জানালার চারিদিকে সে লাল র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িহোয়াকীম, তোমার প্রাসাদে অসংখ্য এরস বৃক্ষের কাঠ তোমাকে মহান রাজা করে দিতে পারবে না| তোমার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শিয খাদ্য ও পানীয় পেয়ে সন্তুষ্ট ছিলেন| তিনি সঠিক পথে সঠিক কাজ করেছিলেন| অতএব তাঁর ক্ষেত্র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ভালো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়োশিয গরীব দুঃখী লোকদের পাশে দাঁড়িয়েছিল বলে তার সঙ্গে খারাপ কোন ঘটনা ঘটেনি| যিহোয়াকী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ঈশ্বরকে জানার অর্থ সত্‌ভাবে জীবনযাপন করা এবং যারা গরীব ও আর্ত্ত তাদের সাহায্য করা|’ এই হল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ভা পরিষদগণও শোন| জেরুশালেমের ফটক দিয়ে আসা তোমার লোকদেরও ঈশ্বরের বার্তা শুন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িহোয়াকীম, তোমার চোখ দুটো শুধু তোমার লাভের দিকটাই দেখে| তোমার সমস্ত ভাবনা হল লাভ নিয়ে এবং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আরো বেশী কিছু পাবে তাই নিয়ে| তুমি ইচ্ছা করে নিরীহ মানুষকে হত্যা করেছো| স্বেচ্ছায় অন্যের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রি করেছ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ুতরাং য়োশিযর পুত্র যিহোয়াকীমকে প্রভু এই কথাগুলি বললেন: “যিহূদার লোকেরা কখনও যিহোয়াকীম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ঁদবে না| তারা একে অপরকে বলবে না; ‘হে আমার ভাই, আমি যিহোয়াকীমের জন্য খুব দুঃখিত! হে আমার ভগিন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যিহোয়াকীমের জন্য খুব দুঃখিত!’ তারা যিহোয়াকীমের জন্য দুঃখিত হবে না| তারা তার সম্বন্ধে বলবে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হে মনিব, আমরা দুঃখিত! হে রাজা আমরা মর্মাহত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জেরুশালেমের লোকরা যিহোয়াকীমকে কবর দেবে একটি মৃত গাধার সত্‌কারের ভঙ্গিতে| তারা তার মৃতদেহ টে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ঁচড়ে নিয়ে গিয়ে জেরুশালেমের ফটকের বাইরে ছুঁড়ে ফেল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বললেন: যা ঠিক তাই করো| ডাকাতকে নয়, যার ডাকাতি হয়েছে তাকে রক্ষা করো| বিধ্বা মহিলাদে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যিহূদা, যাও লিবানোনের পাহাড়ে উঠে চিত্কার করে কাঁদো যাতে তোমাদের সেই কান্নার রোল বসনের পাহা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শোনা যায়| অবারীম পাহাড় থেকে চেঁচিয়ে ওঠো| কারণ তোমার ‘প্রেমিকরা’ সবাই ধ্বংস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যিহূদা, তুমি নিজেকে নিরাপদ মনে করেছিলে কিন্তু আমি তোমাকে সতর্ক করেছিলাম! তোমায় সতর্ক করেছিল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আমার কথা শোননি| ছেলেমানুষ ছিলে বলে তুমি ভুলপথে জীবনযাপন করেছিলে| যিহূদা, তুমি তোমার য়ৌবন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আমাকে অমান্য কর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িহূদা আমি তোমাকে য়ে শাস্তি দেব তা আসবে ঝড়ের মতো এবং সেই ঝড় তোমার সমস্ত মেষপালকদের উড়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বে| তুমি ভেবেছিলে অন্যান্য জাতিগুলি তোমাকে সাহায্য করতে এগিয়ে আসবে, কিন্তু তারাও পরাজ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তখন তুমি সত্যি সত্যি নিরাশ হয়ে পড়বে| লজ্জিত হবে নিজের অতীতের কৃতকর্মের কথা ভ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রাজা, তুমি পাহাড়ের একেবারে ওপরে এরস বৃক্ষের তৈরী সুদৃশ্য প্রাসাদে বাস করো| এটা অনেকটা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লিবানোনে বাস করার মতোই য়েখান থেকে ঐ কাঠ আসে| য়েহেতু পাহাড়ের ওপর বিশাল প্রাসাদে তুমি বাস ক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াথ শিশুদের কোন ক্ষতি করো না| নিরীহ লোকদের মে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ুমি নিজেকে নিরাপদ ভাবছো| কিন্তু যখন শাস্তি তোমার কাছে আসবে তখন তুমি আঘাত পাবে এবং প্র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ন্ত্রণায় কাতর মহিলার মত আর্তনাদ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্রভু বললেন, “আমি আছি এটা য়েমন নিশ্চিত্‌,” এই হল প্রভুর বার্তা, “তেমনি ভাবে আমি এট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োয়াকীমের পুত্র যিহোয়াকীণ, যিহূদার রাজা, তুমি যদি আমার ডান হাতের মোহর করা আংটিওহও, আমি তোমা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ুঁড়ে ফেল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িহূদারাজ কনিয, তুমি যাদের ভয়ে ভীত সেই বাবিলের রাজা নবূখদ্রিত্‌সরের ও বাবিলের লোকদের হা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তুলে দেব| তারা তোমাকে হত্যা করতে চ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ি তোমাকে ও তোমার মাকে এমন এক দেশে পাঠিয়ে দেব য়েটা তোমাদের কারোরই জন্মস্থান নয়| তোমরা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া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িহোয়াকীণ তুমি যদি স্বদেশ কাতর হয়ে যাও এবং তোমার নিজের দেশে ফিরেও য়েতে ইচ্ছা কর, তুমি কখ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দি এই নির্দেশগুলো তোমরা মেনে চলো তাহলে এগুলি ঘটবে: দাযূদের সিংহাসনে য়ে সব রাজারা অধিষ্ঠ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ে যাবার অনুমতি প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কনিয হল এক ভাঙ্গা পাত্রের মত যাকে কোন মানুষ বাতিল করে ফেলে দিয়েছে| সে এমনই এক পাত্র যাকে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য় না| যিহোয়াকীণ ও তার সন্তানদের কেন ফেলে দেওয়া হবে? কেন তাদের অন্য দেশে নিক্ষিপ্ত করা হ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ভূমি, যিহূদার দেশ, প্রভুর বার্তা শো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্রভু বললেন, “কনিয সম্বন্ধে এই কথাগুলো লিখে নাও| ‘সে হবে এমনই এক মানুষ যার আর কোন সন্তান থাক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সে কখনো জীবনে সফল হবে না| তার কোন সন্তান কখনো দাযূদের সিংহাসনে বসতে পারবে না| তার কোন সন্ত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খনো যিহূদার রাজত্ব করবে না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 তারা জেরুশালেম শহরের ফটক দিয়ে আসা চালিযে যাবে| সঙ্গে থাকবে তাদের সভা পরিষদগণ| তারা সবাই র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োড়ায় চড়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2026-07-31T14:44:55Z</dcterms:created>
  <dcterms:modified xsi:type="dcterms:W3CDTF">2026-07-31T14:44:55Z</dcterms:modified>
  <dc:title>எரேமியா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