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சைபோடுகிறவைகளிலும், விரிகுளம்புள்ளவைகளிலும், நீங்கள் புசிக்கத்தகாதவைகள் எவையென்றால்: ஒட்டகமும், முசலும், குழிமுசலுமே; அவைகள் அசைபோட்டும் அவைகளுக்கு விரிகுளம்பில்லை; அவைகள் உங்களுக்கு அசுத்தமாயிருப்பத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சைபோடுகிறவைகளிலும், விரிகுளம்புள்ளவைகளிலும், நீங்கள் புசிக்கத்தகாதவைகள் எவையென்றால்: ஒட்டகமும், முசலும், குழிமுசலுமே; அவைகள் அசைபோட்டும் அவைகளுக்கு விரிகுளம்பில்லை; அவைகள் உங்களுக்கு அசுத்தமாயிருப்பத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ன்றியும் புசிக்கத்தகாது; அது விரிகுளம்புள்ளதாயிருந்தும், அசைபோடாதிருக்கும்; அது உங்களுக்கு அசுத்தமாயிருப்பதாக; இவைகளின் மாம்சத்தைப் புசியாமலும் இவைகளின் உடலைத் தொடாமலும் இருப்பீர்கள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ன்றியும் புசிக்கத்தகாது; அது விரிகுளம்புள்ளதாயிருந்தும், அசைபோடாதிருக்கும்; அது உங்களுக்கு அசுத்தமாயிருப்பதாக; இவைகளின் மாம்சத்தைப் புசியாமலும் இவைகளின் உடலைத் தொடாமலும் இருப்பீர்கள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ன்றியும் புசிக்கத்தகாது; அது விரிகுளம்புள்ளதாயிருந்தும், அசைபோடாதிருக்கும்; அது உங்களுக்கு அசுத்தமாயிருப்பதாக; இவைகளின் மாம்சத்தைப் புசியாமலும் இவைகளின் உடலைத் தொடாமலும் இருப்பீர்கள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லத்திலிருக்கிற எல்லாவற்றிலும் சிறகும் செதிளும் உள்ளவைகளையெல்லாம் நீங்கள் புசிக்கலா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றகும் செதிளும் இல்லாத யாதொன்றையும் புசிக்கலாகாது; அது உங்களுக்கு அசுத்தமாயிருப்பத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றகும் செதிளும் இல்லாத யாதொன்றையும் புசிக்கலாகாது; அது உங்களுக்கு அசுத்தமாயிருப்பத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ுத்தமான சகல பட்சிகளையும் நீங்கள் புசிக்கலா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புசிக்கத்தகாதவைகள் எவையென்றால்: கழுகும், கருடனும், கடலுராஞ்சிய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உங்கள் தேவனாகிய கர்த்தரின் பிள்ளைகள்; செத்தவனுக்காகக் கீறிக் கொள்ளாமலும், உங்கள் கண்களுக்கு இடையிலே சவரம்பண்ணாமலும் இருப்பீர்கள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ைரியும், வல்லூறும், சகலவித பருந்த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லவித காகங்கள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ீக்குருவியும், கூகையும், செம்புகமும், சகலவிதமான டேகைய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ந்தையும், கோட்டானும், நாரைய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ூழக்கடாவும், குருகும், நீர்க்காகம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ொக்கும், சகலவித ராஜாளியும், புழுக்கொத்தியும், வெளவாலும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றக்கிறவைகளில் ஊர்வன யாவும் உங்களுக்கு அசுத்தாமாயிருப்பதாக; அவைகள் புசிக்கத்தகாதவை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ுத்தமான பறவைகள் யாவையும் நீங்கள் புசிக்கலா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னாய் இறந்துபோனதொன்றையும் புசிக்கவேண்டாம்; உங்கள் வாசல்களில் இருக்கிற பரதேசிக்கு அதைப் புசிக்கக் கொடுக்கலாம்; அல்லது அந்நியனுக்கு அதை விற்றுப்போடலாம்; நீங்கள் உங்கள் தேவனாகிய கர்த்தருக்குப் பரிசுத்த ஜனங்கள். வெள்ளாட்டுக்குட்டியை அதின் தாயின் பாலிலே சமைக்கவேண்டா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னாய் இறந்துபோனதொன்றையும் புசிக்கவேண்டாம்; உங்கள் வாசல்களில் இருக்கிற பரதேசிக்கு அதைப் புசிக்கக் கொடுக்கலாம்; அல்லது அந்நியனுக்கு அதை விற்றுப்போடலாம்; நீங்கள் உங்கள் தேவனாகிய கர்த்தருக்குப் பரிசுத்த ஜனங்கள். வெள்ளாட்டுக்குட்டியை அதின் தாயின் பாலிலே சமைக்கவேண்டா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உங்கள் தேவனாகிய கர்த்தரின் பிள்ளைகள்; செத்தவனுக்காகக் கீறிக் கொள்ளாமலும், உங்கள் கண்களுக்கு இடையிலே சவரம்பண்ணாமலும் இருப்பீர்கள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னாய் இறந்துபோனதொன்றையும் புசிக்கவேண்டாம்; உங்கள் வாசல்களில் இருக்கிற பரதேசிக்கு அதைப் புசிக்கக் கொடுக்கலாம்; அல்லது அந்நியனுக்கு அதை விற்றுப்போடலாம்; நீங்கள் உங்கள் தேவனாகிய கர்த்தருக்குப் பரிசுத்த ஜனங்கள். வெள்ளாட்டுக்குட்டியை அதின் தாயின் பாலிலே சமைக்கவேண்டா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னாய் இறந்துபோனதொன்றையும் புசிக்கவேண்டாம்; உங்கள் வாசல்களில் இருக்கிற பரதேசிக்கு அதைப் புசிக்கக் கொடுக்கலாம்; அல்லது அந்நியனுக்கு அதை விற்றுப்போடலாம்; நீங்கள் உங்கள் தேவனாகிய கர்த்தருக்குப் பரிசுத்த ஜனங்கள். வெள்ளாட்டுக்குட்டியை அதின் தாயின் பாலிலே சமைக்கவேண்டா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உன் தேவனாகிய கர்த்தருக்கு எப்பொழுதும் பயந்திருக்கப் பழகும்படிக்கு, வருஷந்தோறும் நீ விதைக்கிற விதைப்பினாலே வயலில் விளையும் எல்லாப் பலனிலும் தசமபாகத்தைப் பிரித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தேவனாகிய கர்த்தர் தமது நாமம் விளங்கும்படி தெரிந்துகொள்ளும் ஸ்தானத்திலே, உன் தானியத்திலும் உன் திராட்சரசத்திலும் உன் எண்ணெயிலும் தசமபாகத்தையும் உன் ஆடுமாடுகளின் தலையீற்றுகளையும் அவருடைய சந்நிதியில் புசிப்பாய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தேவனாகிய கர்த்தர் தமது நாமம் விளங்கும்படி தெரிந்துகொள்ளும் ஸ்தானத்திலே, உன் தானியத்திலும் உன் திராட்சரசத்திலும் உன் எண்ணெயிலும் தசமபாகத்தையும் உன் ஆடுமாடுகளின் தலையீற்றுகளையும் அவருடைய சந்நிதியில் புசிப்பாய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தேவனாகிய கர்த்தர் தமது நாமம் விளங்கும்படி தெரிந்துகொள்ளும் ஸ்தானத்திலே, உன் தானியத்திலும் உன் திராட்சரசத்திலும் உன் எண்ணெயிலும் தசமபாகத்தையும் உன் ஆடுமாடுகளின் தலையீற்றுகளையும் அவருடைய சந்நிதியில் புசிப்பாய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தேவனாகிய கர்த்தர் தமது நாமம் விளங்கும்படி தெரிந்துகொள்ளும் ஸ்தானத்திலே, உன் தானியத்திலும் உன் திராட்சரசத்திலும் உன் எண்ணெயிலும் தசமபாகத்தையும் உன் ஆடுமாடுகளின் தலையீற்றுகளையும் அவருடைய சந்நிதியில் புசிப்பாய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தேவனாகிய கர்த்தர் உன்னை ஆசீர்வதிக்கும் காலத்தில், உன் தேவனாகிய கர்த்தர் தமது நாமம் விளங்கும்படி தெரிந்துகொண்ட ஸ்தானம் உனக்கு வெகு தூரமாயிருக்கிறதினால், வழிப்பிரயாணத்தின் வெகு தொலையினிமித்தம், நீ அதைக் கொண்டுபோகக் கூடாதிருக்குமானால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தேவனாகிய கர்த்தர் உன்னை ஆசீர்வதிக்கும் காலத்தில், உன் தேவனாகிய கர்த்தர் தமது நாமம் விளங்கும்படி தெரிந்துகொண்ட ஸ்தானம் உனக்கு வெகு தூரமாயிருக்கிறதினால், வழிப்பிரயாணத்தின் வெகு தொலையினிமித்தம், நீ அதைக் கொண்டுபோகக் கூடாதிருக்குமானா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தேவனாகிய கர்த்தர் உன்னை ஆசீர்வதிக்கும் காலத்தில், உன் தேவனாகிய கர்த்தர் தமது நாமம் விளங்கும்படி தெரிந்துகொண்ட ஸ்தானம் உனக்கு வெகு தூரமாயிருக்கிறதினால், வழிப்பிரயாணத்தின் வெகு தொலையினிமித்தம், நீ அதைக் கொண்டுபோகக் கூடாதிருக்குமானா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உங்கள் தேவனாகிய கர்த்தருக்குப் பரிசுத்தமான ஜனங்கள்; பூமியின்மீதெங்குமுள்ள எல்லா ஜனங்களிலும் உங்களையே கர்த்தர் தமக்குச் சொந்த ஜனங்களாயிருக்கத் தெரிந்துகொண்ட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ைப் பணமாக்கி, பணமுடிப்பை உன் கையிலே பிடித்துக்கொண்டு, உன் தேவனாகிய கர்த்தர் தெரிந்துகொண்ட ஸ்தலத்திற்குப் போய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ைப் பணமாக்கி, பணமுடிப்பை உன் கையிலே பிடித்துக்கொண்டு, உன் தேவனாகிய கர்த்தர் தெரிந்துகொண்ட ஸ்தலத்திற்குப் போய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ங்கே உன் இஷ்டப்படி ஆடுமாடு, திராட்சரசம், மதுபானம் முதலான சகலத்தையும் பணம்கொடுத்து வாங்கி, உன் தேவனாகிய கர்த்தருடைய சந்நிதியில், நீயும் உன் குடும்பத்தாரும் உன் வாசல்களில் இருக்கிற லேவியனும் புசித்துச் சந்தோஷப்படுவீர்களாக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ங்கே உன் இஷ்டப்படி ஆடுமாடு, திராட்சரசம், மதுபானம் முதலான சகலத்தையும் பணம்கொடுத்து வாங்கி, உன் தேவனாகிய கர்த்தருடைய சந்நிதியில், நீயும் உன் குடும்பத்தாரும் உன் வாசல்களில் இருக்கிற லேவியனும் புசித்துச் சந்தோஷப்படுவீர்கள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ங்கே உன் இஷ்டப்படி ஆடுமாடு, திராட்சரசம், மதுபானம் முதலான சகலத்தையும் பணம்கொடுத்து வாங்கி, உன் தேவனாகிய கர்த்தருடைய சந்நிதியில், நீயும் உன் குடும்பத்தாரும் உன் வாசல்களில் இருக்கிற லேவியனும் புசித்துச் சந்தோஷப்படுவீர்களாக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லேவியனுக்கு உன்னோடே பங்கும் சுதந்தரமும் இல்லாதபடியால் அவனைக் கைவிடாயாக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லேவியனுக்கு உன்னோடே பங்கும் சுதந்தரமும் இல்லாதபடியால் அவனைக் கைவிடாயாக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ூன்றாம் வருஷத்தின் முடிவிலே அவ்வருஷத்தில் உனக்கு வந்த பலன் எல்லாவற்றிலும் தசமபாகத்தைப் பிரித்து, உன் வாசல்களில் வைக்கக்கடவாய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ூன்றாம் வருஷத்தின் முடிவிலே அவ்வருஷத்தில் உனக்கு வந்த பலன் எல்லாவற்றிலும் தசமபாகத்தைப் பிரித்து, உன் வாசல்களில் வைக்கக்கடவாய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லேவியனுக்கு உன்னோடே பங்கும் சுதந்தரமும் இல்லாதபடியினால், அவனும், உன் வாசல்களில் இருக்கிற பரதேசியும், திக்கற்றவனும். விதவையும் வந்து புசித்துத் திர்ப்தியடைவார்களாக; அப்பொழுது உன் கை செய்யும் வேலையிலெல்லாம் உன் தேவனாகிய கர்த்தர் உன்னை ஆசீர்வதிப்ப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உங்கள் தேவனாகிய கர்த்தருக்குப் பரிசுத்தமான ஜனங்கள்; பூமியின்மீதெங்குமுள்ள எல்லா ஜனங்களிலும் உங்களையே கர்த்தர் தமக்குச் சொந்த ஜனங்களாயிருக்கத் தெரிந்துகொண்ட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லேவியனுக்கு உன்னோடே பங்கும் சுதந்தரமும் இல்லாதபடியினால், அவனும், உன் வாசல்களில் இருக்கிற பரதேசியும், திக்கற்றவனும். விதவையும் வந்து புசித்துத் திர்ப்தியடைவார்களாக; அப்பொழுது உன் கை செய்யும் வேலையிலெல்லாம் உன் தேவனாகிய கர்த்தர் உன்னை ஆசீர்வதிப்ப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லேவியனுக்கு உன்னோடே பங்கும் சுதந்தரமும் இல்லாதபடியினால், அவனும், உன் வாசல்களில் இருக்கிற பரதேசியும், திக்கற்றவனும். விதவையும் வந்து புசித்துத் திர்ப்தியடைவார்களாக; அப்பொழுது உன் கை செய்யும் வேலையிலெல்லாம் உன் தேவனாகிய கர்த்தர் உன்னை ஆசீர்வதிப்ப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ருவருப்பானதொன்றையும் புசிக்கவேண்டா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புசிக்கத்தகும் மிருகங்களாவன: மாடும், செம்மறியாடும், வெள்ளாட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ானும், வெளிமானும், கலைமானும், வரையாடும், புள்ளிமானும், சருகுமானும், புல்வாயும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ிருகங்களில் விரிகுளம்புள்ளதாயிருந்து, குளம்புகள் இரண்டாகப் பிரிந்திருக்கிறதும், அசைபோடுகிறதுமான சகல மிருகங்களையும் நீங்கள் புசிக்கலாம்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ন্তু তোমরা উট, খরগোশ অথবা পাহাড়ী শ্বাফন পশুদের খেও না| এই সমস্ত পশুরা জাবর কাটে কিন্তু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যে বিভক্ত খুর নেই, সুতরাং ঐ সমস্ত পশুরা শুচি খাদ্য হিসেবে তোমাদের কাছে গ্রহণয়োগ্য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োমরা অবশ্যই শুয়োর খাবে না| তাদের পাযের খুরগুলো বিভক্ত, কিন্তু তারা জাবর কাটে না| সুতরাং খাদ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সেবে শুযোরও তোমাদের গ্রহণয়োগ্য নয়| শুযোরের কোনো মাংস খাবে না| এমনকি শুযোরের মৃত শরীর স্পর্শ কর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পাখনা এবং আঁশ আছে এরকম য়ে কোনো রকম মাছ তোমরা খেতে পা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িন্তু জলে বসবাসকারী জীবন্ত কোনো কিছু, যাদের পাখনা অথবা আঁশ নেই সেগুলো তোমরা খেও না| এ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পক্ষে শুচি খাদ্য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তোমরা য়ে কোনোও প্রকারের শুচি পাখী খেতে পা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িন্তু এই পাখীগুলো খেও না: ঈগল, শকুন, বাজ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তোমরা হলে প্রভু, তোমাদের ঈশ্বরের, সন্তান| যখন কেউ মারা যায় তখন তোমরা কোনোভাবেই তোমাদের নিজে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লাল চিল, বাজ পাখি এবং য়ে কোনো প্রকার চি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য়ে কোন প্রকার কা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শিং ওয়ালা পেঁচা, লক্ষী পেঁচা, শঙ্খ চিল, য়ে কোনোও রকম বাজপাখ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ছোট পেঁচা, বড় পেঁচা, সাদা পেঁচ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মরুভূমি অঞ্চলের পেঁচা, সামুদ্রিক ঈগল, লিপ্তপাদ সামুদ্রিক পাখ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সারস, সারস জাতীয অন্যান্য য়ে কোনোও পাখী, ঝুঁটিওয়ালা পাখী অথবা বাদুড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ডানাওয়ালা সমস্ত পোকারাই অশুচি, সুতরাং তাদের খেও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কিন্তু তোমরা য়ে কোনও প্রকার শুচি পাখী খেতে পা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নিজের থেকে মারা গেছে এমন কোনোও পশু তোমরা খেও না| তোমরা মৃত পশু খাবার জন্য তোমাদের শহরের কোন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দেশীকে দিতে পারো| অথবা তোমরা তা তার কাছে বিক্রি করতে পারো| কিন্তু তোমরা নিজেরা অবশ্যই কোনো মৃত পশ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টাছেঁড়া করবে না অথবা মাথা কামিয়ে তোমাদের দুঃখ প্রকাশ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াবে না, কারণ তোমরা প্রভু তোমাদের ঈশ্বরের| তোমরা তাঁর বিশেষ লোক|“একটি ছাগশিশুকে তারই মাযের দুধ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ন্না কোর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তোমাদের জমিতে য়ে ফসল হয়, প্রতি বছর তার দশ ভাগের এক ভাগ আলাদা করে রা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এরপর প্রভু য়ে জায়গাটিকে তাঁর বিশেষ বাসস্থান হিসেবে চিহ্নিত করেছেন, সেখানে তোমরা যাবে|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থানে তোমরা তোমাদের প্রভু ঈশ্বরের উপস্থিতিতে তোমাদের দানা শস্যের, তোমাদের নতুন দ্রাক্ষারসে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তেলের এবং তোমাদের পশুর দলের মধ্যে প্রথম জাত পশুদের এক দশমাংশ ভোজন করবে| এই প্রকারে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ঈশ্বরের সম্মান দেখানোর কথা সব সময় মনে রা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কিন্তু জায়গাটা যদি দূরে হয় তবে তোমাদের শস্যের দশ ভাগের এক ভাগ তোমাদের পক্ষে বহন করে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ওয়া সম্ভব নাও হতে পারে| সুতরাং প্রভু যখন তোমাকে আশীর্বাদ করেন তখন ঈশ্বর নিজের নাম স্থাপন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স্থান মনোনীত করেছেন তা দূরে হ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কেন? কারণ তোমরা অন্যান্য লোকদের থেকে আলাদা| তোমরা হলে প্রভুর বিশেষ লোকজন| পৃথিবীর সমস্ত লোকর মধ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োমাদের শস্যের সেই অংশটুকু বিক্রি করে য়ে টাকা পাবে তা সঙ্গে নাও এবং ঈশ্বর য়ে জায়গা মনোনী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ন সেই বিশেষ জায়গায় য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সেই টাকা দিয়ে তোমরা যা চাও তা কেনো - গরু, মেষ, দ্রাক্ষারস অথবা সুরা অথবা য়ে কোনো রকম খাদ্য| এ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 সেই জায়গায় প্রভু তোমাদের ঈশ্বরের সঙ্গে তোমরা এবং তোমাদের পরিবারের লোকরা অবশ্যই খাবে এবং আনন্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ভোগ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কিন্তু তোমাদের শহরে বসবাসকারী লেবীয়দের ভুলো না| তোমরা তাদের সঙ্গে তোমাদের খাদ্য ভাগ করে নেব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 তোমাদের মতো তাদের জমির কোনো অংশ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“প্রতি তিন বছরের শেষে তোমরা অবশ্যই সেই বছরের সংগৃহীত ফসলের এক দশমাংশ সংগ্রহ করবে|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হরগুলোতে এই খাদ্য জমা করে রেখ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এই খাদ্য লেবীয় লোকদের জন্য কারণ তাদের নিজেদের কোনো জমি নেই| এই খাদ্য তোমাদের শহরে যাদের খাদ্য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প্রভু তোমাদের ঈশ্বর তাঁর বিশেষ লোক হিসেবে তোমাদেরই নির্বাচিত 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যোজন তাদেরও জন্য| সেই খাদ্য বিদেশীদের, বিধবাদের এবং অনাথদের জন্য| যদি তোমরা এটি করো তাহলে প্রভ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ঈশ্বর, তোমাদের সমস্ত কাজে আশীর্বাদ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প্রভু য়েগুলো ঘৃণা করেন সেগুলো তোমরা খেও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োমরা এই সমস্ত পশুদের খেতে পার - গরু, মেষ, ছাগ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হরিণ, বারশিঙ্গা হরিণ, ছোট হরিণী, বুনো মেষ, বুনো ছাগল, কৃষ্ণসার হরিণ এবং পার্বত্য মেষ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়ে কোনোও পশু যাদের পাযে দুভাগে বিভক্ত খুর আছে এবং যারা জাবর কাটে তাদের তোমরা খেতে পা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2026-08-03T22:10:32Z</dcterms:created>
  <dcterms:modified xsi:type="dcterms:W3CDTF">2026-08-03T22:10:32Z</dcterms:modified>
  <dc:title>দ্বিতীয় বিবরণ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