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k in the light, so shalt thou know 
That fellowship of love 
His Spirit only can bestow, 
Who reigns in light ab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alk in the light, and thou shalt find 
Thy heart made truly His 
Who dwells in cloudless light enshrined, 
In whom no darkness i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lk in the light---and sin abhorred 
Shall not defile again ; 
The blood of Jesus Christ the Lord 
Shall cleanse from every st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alk in the light, and e'en the tomb 
No fearful shade shall wear; 
Glory shall chase away its gloom, 
For Christ hath conquered the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alk in the light, and thou shalt own 
Thy darkness passed away, 
Because that light hath on thee shone, 
In which is perfect day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Walk in the light-----thy path shall be 
Peaceful, serene, and bright; 
For God, by grace, shall dwell in thee 
And God Himself is 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2026-09-14T08:37:31Z</dcterms:created>
  <dcterms:modified xsi:type="dcterms:W3CDTF">2026-09-14T08:37:31Z</dcterms:modified>
  <dc:title>Hymn : 503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