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அந்த மனிதன், உங்கள் தகப்பன் இன்னும் உயிரோடிருக்கிறாரா? உங்களுக்கு இன்னும் ஒரு சகோதரன் உண்டா? என்று எங்களையும் எங்கள் வம்சத்தையும் குறித்து விபரமாய் விசாரித்தான்; அந்தக் கேள்விகளுக்குத் தக்கதாக உள்ளபடி அவனுக்குச் சொன்னோம்; உங்கள் சகோதரனை உங்களோடேகூட இங்கே கொண்டுவாருங்கள் என்று அவன் சொல்லுவான் என்பதை நாங்கள் அறிந்திருந்தோமா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, யூதா தன் தகப்பனாகிய இஸ்ரவேலை நோக்கி: நீரும் நாங்களும் எங்கள் குழந்தைகளும் சாகாமல் உயிரோடிருக்கும்படி, நாங்கள் புறப்பட்டுப் போகிறோம், பிள்ளையாண்டானை என்னோடே அனுப்ப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, யூதா தன் தகப்பனாகிய இஸ்ரவேலை நோக்கி: நீரும் நாங்களும் எங்கள் குழந்தைகளும் சாகாமல் உயிரோடிருக்கும்படி, நாங்கள் புறப்பட்டுப் போகிறோம், பிள்ளையாண்டானை என்னோடே அனுப்ப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ுக்காக நான் உத்தரவாதம்பண்ணுவேன்; அவனை என்னிடத்திலே கேளும், நான் அவனை உம்மிடத்தில் கொண்டுவந்து, உமக்கு முன்பாக நிறுத்தாமற்போனால், எந்நாளும் அந்தக் குற்றம் என்மேல் இருப்பத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ுக்காக நான் உத்தரவாதம்பண்ணுவேன்; அவனை என்னிடத்திலே கேளும், நான் அவனை உம்மிடத்தில் கொண்டுவந்து, உமக்கு முன்பாக நிறுத்தாமற்போனால், எந்நாளும் அந்தக் குற்றம் என்மேல் இருப்பத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ங்கள் தாமதியாதிருந்தோமானால், இதற்குள்ளே இரண்டாந்தரம்போய்த் திரும்பிவந்திருப்போமே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கள் தகப்பனாகிய இஸ்ரவேல்: அப்படியானால், ஒன்று செய்யுங்கள்; இந்தத் தேசத்தின் உச்சிதமான வஸ்துக்களில் கொஞ்சம் பிசின் தைலமும், கொஞ்சம் தேனும், கந்தவர்க்கங்களும், வெள்ளைப்போளமும், தெரபிந்து கொட்டைகளும், வாதுமைக்கொட்டைகளும் உங்கள் சாக்குகளில் போட்டு, அந்த மனிதனுக்குக் காணிக்கையாகக் கொண்டுபோய்க் கொட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கள் தகப்பனாகிய இஸ்ரவேல்: அப்படியானால், ஒன்று செய்யுங்கள்; இந்தத் தேசத்தின் உச்சிதமான வஸ்துக்களில் கொஞ்சம் பிசின் தைலமும், கொஞ்சம் தேனும், கந்தவர்க்கங்களும், வெள்ளைப்போளமும், தெரபிந்து கொட்டைகளும், வாதுமைக்கொட்டைகளும் உங்கள் சாக்குகளில் போட்டு, அந்த மனிதனுக்குக் காணிக்கையாகக் கொண்டுபோய்க் கொட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கள் தகப்பனாகிய இஸ்ரவேல்: அப்படியானால், ஒன்று செய்யுங்கள்; இந்தத் தேசத்தின் உச்சிதமான வஸ்துக்களில் கொஞ்சம் பிசின் தைலமும், கொஞ்சம் தேனும், கந்தவர்க்கங்களும், வெள்ளைப்போளமும், தெரபிந்து கொட்டைகளும், வாதுமைக்கொட்டைகளும் உங்கள் சாக்குகளில் போட்டு, அந்த மனிதனுக்குக் காணிக்கையாகக் கொண்டுபோய்க் கொட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ணத்தை இரட்டிப்பாய் உங்கள் கைகளில் கொண்டுபோங்கள், சாக்குகளின் வாயிலே திரும்பக் கொண்டுவந்த பணத்தையும் கொண்டுபோங்கள்; அது கைப்பிசகாய் வந்த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சகோதரனை நீர் எங்களோடேகூட அனுப்பினால், நாங்கள் போய், உமக்குத் தானியம் வாங்கிக்கொண்டு வருவ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ணத்தை இரட்டிப்பாய் உங்கள் கைகளில் கொண்டுபோங்கள், சாக்குகளின் வாயிலே திரும்பக் கொண்டுவந்த பணத்தையும் கொண்டுபோங்கள்; அது கைப்பிசகாய் வந்த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் சகோதரனையும் கூட்டிக்கொண்டு, அந்த மனிதனிடத்தில் மறுபடியும் போ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மனிதன் அங்கிருக்கிற உங்கள் மற்றச் சகோதரனையும் பென்யமீனையும் உங்களுடனே அனுப்பிவிடும்படிக்கு, சர்வ வல்லமையுள்ள தேவன் அவன் சமுகத்தில் உங்களுக்கு இரக்கங்கிடைக்கப்பண்ணுவாராக; நானோ பிள்ளையற்றுப் போனவனைப்போல் இருப்ப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மனிதன் அங்கிருக்கிற உங்கள் மற்றச் சகோதரனையும் பென்யமீனையும் உங்களுடனே அனுப்பிவிடும்படிக்கு, சர்வ வல்லமையுள்ள தேவன் அவன் சமுகத்தில் உங்களுக்கு இரக்கங்கிடைக்கப்பண்ணுவாராக; நானோ பிள்ளையற்றுப் போனவனைப்போல் இருப்ப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மனிதன் அங்கிருக்கிற உங்கள் மற்றச் சகோதரனையும் பென்யமீனையும் உங்களுடனே அனுப்பிவிடும்படிக்கு, சர்வ வல்லமையுள்ள தேவன் அவன் சமுகத்தில் உங்களுக்கு இரக்கங்கிடைக்கப்பண்ணுவாராக; நானோ பிள்ளையற்றுப் போனவனைப்போல் இருப்பே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சத்திலே பஞ்சம் கொடிதாயி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் காணிக்கையையும் தங்கள் கைகளில் இரட்டிப்பான பணத்தையும் எடுத்துக்கொண்டு, பென்யமீனையும் கூட்டிக்கொண்டு, பிரயாணப்பட்டு, எகிப்துக்குப்போய், யோசேப்பின் சமுகத்தில் வந்து நி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் காணிக்கையையும் தங்கள் கைகளில் இரட்டிப்பான பணத்தையும் எடுத்துக்கொண்டு, பென்யமீனையும் கூட்டிக்கொண்டு, பிரயாணப்பட்டு, எகிப்துக்குப்போய், யோசேப்பின் சமுகத்தில் வந்து நின்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ன்யமீன் அவர்களோடேகூட வந்திருக்கிறதை யோசேப்பு கண்டு, தன் வீட்டு விசாரணைக்காரனை நோக்கி: நீ இந்த மனிதரை வீட்டுக்கு அழைத்துப்போய், சாப்பாட்டுக்கு வேண்டியவைகளை அடித்து, ஆயத்தம்பண்ணு, மத்தியானத்திலே இந்த மனிதர் என்னோடே சாப்பிடுவார்கள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ன்யமீன் அவர்களோடேகூட வந்திருக்கிறதை யோசேப்பு கண்டு, தன் வீட்டு விசாரணைக்காரனை நோக்கி: நீ இந்த மனிதரை வீட்டுக்கு அழைத்துப்போய், சாப்பாட்டுக்கு வேண்டியவைகளை அடித்து, ஆயத்தம்பண்ணு, மத்தியானத்திலே இந்த மனிதர் என்னோடே சாப்பிடுவார்க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ுப்பாவிட்டால், நாங்கள் போகமாட்டோம்; உங்கள் சகோதரன் உங்களோடேகூட வராவிட்டால், நீங்கள் என் முகத்தைக் காண்பதில்லை என்று அந்த மனிதன் எங்களோடே சொல்லியிருக்கிறான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தனக்கு யோசேப்பு சொன்னபடியே செய்து, அந்த மனிதரை யோசேப்பின் வீட்டுக்கு அழைத்துக்கொண்டு போ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ிலிருந்து அவர்கள் கொண்டுவந்த தானியம் செலவழிந்தபோது, அவர்கள் தகப்பன் அவர்களை நோக்கி: நீங்கள் திரும்பப் போய், நமக்குக் கொஞ்சம் தானியம் வாங்கிக்கொண்டு வாருங்கள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ிலிருந்து அவர்கள் கொண்டுவந்த தானியம் செலவழிந்தபோது, அவர்கள் தகப்பன் அவர்களை நோக்கி: நீங்கள் திரும்பப் போய், நமக்குக் கொஞ்சம் தானியம் வாங்கிக்கொண்டு வாருங்கள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யோசேப்பின் வீட்டுக்குக் கொண்டுபோகப்படுகிறதை அவர்கள் கண்டு பயந்து, முன்னே நம்முடைய சாக்குகளில் இருந்த பணத்தினிமித்தம் நம்மேல் குற்றம் சுமத்தி, நம்மைப் பிடித்துச் சிறைகளாக்கி, நம்முடைய கழுதைகளை எடுத்துக்கொள்ளும்படி நம்மைக் கொண்டுபோகிறார்கள் என்று சொல்ல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யோசேப்பின் வீட்டுக்குக் கொண்டுபோகப்படுகிறதை அவர்கள் கண்டு பயந்து, முன்னே நம்முடைய சாக்குகளில் இருந்த பணத்தினிமித்தம் நம்மேல் குற்றம் சுமத்தி, நம்மைப் பிடித்துச் சிறைகளாக்கி, நம்முடைய கழுதைகளை எடுத்துக்கொள்ளும்படி நம்மைக் கொண்டுபோகிறார்கள் என்று சொல்ல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யோசேப்பின் வீட்டுக்குக் கொண்டுபோகப்படுகிறதை அவர்கள் கண்டு பயந்து, முன்னே நம்முடைய சாக்குகளில் இருந்த பணத்தினிமித்தம் நம்மேல் குற்றம் சுமத்தி, நம்மைப் பிடித்துச் சிறைகளாக்கி, நம்முடைய கழுதைகளை எடுத்துக்கொள்ளும்படி நம்மைக் கொண்டுபோகிறார்கள் என்று சொல்ல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யூதா: உங்கள் சகோதரன் உங்களோடேகூட வராவிட்டால், நீங்கள் என் முகத்தைக் காண்பதில்லை என்று அந்த மனிதன் எங்களுக்குச் சத்தியமாய்ச் சொன்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யூதா: உங்கள் சகோதரன் உங்களோடேகூட வராவிட்டால், நீங்கள் என் முகத்தைக் காண்பதில்லை என்று அந்த மனிதன் எங்களுக்குச் சத்தியமாய்ச் சொன்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ோசேப்பின் வீட்டு விசாரணைக் காரனண்டையில் சேர்ந்து, வீட்டு வாசற்படியிலே அவனோடே பேசி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ண்டவனே, நாங்கள் தானியம் கொள்ளும்படி முன்னே வந்து போனோமே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ுப்பாவிட்டால், நாங்கள் போகமாட்டோம்; உங்கள் சகோதரன் உங்களோடேகூட வராவிட்டால், நீங்கள் என் முகத்தைக் காண்பதில்லை என்று அந்த மனிதன் எங்களோடே சொல்லியிருக்கிறான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ங்கள் தங்கும் இடத்தில் போய் எங்கள் சாக்குகளைத் திறந்தபோது, நாங்கள் நிறுத்துக்கொடுத்த நிறையின்படியே அவனவன் பணம் அவனவன் சாக்கின் வாயிலே இருக்கக் கண்டோம்; அதை நாங்கள் திரும்பவும் எங்கள் கையிலே கொண்டுவந்திருக்கிற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ங்கள் தங்கும் இடத்தில் போய் எங்கள் சாக்குகளைத் திறந்தபோது, நாங்கள் நிறுத்துக்கொடுத்த நிறையின்படியே அவனவன் பணம் அவனவன் சாக்கின் வாயிலே இருக்கக் கண்டோம்; அதை நாங்கள் திரும்பவும் எங்கள் கையிலே கொண்டுவந்திருக்கிறோ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தானியம் கொள்ளும்படி வேறே பணமும் எங்கள் கையில் கொண்டுவந்திருக்கிறோம்; நாங்கள் முன் கொடுத்த பணத்தை எங்கள் சாக்குகளில் போட்டது இன்னார் என்று அறியோம் என்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: உங்களுக்குச் சமாதானம்; பயப்படவேண்டாம்; உங்கள் தேவனும் உங்கள் தகப்பனுடைய தேவனுமாயிருக்கிறவர் உங்கள் சாக்குகளில் அதை உங்களுக்குப் புதையலாகக் கட்டளையிட்டார்; நீங்கள் கொடுத்த பணம் என்னிடத்தில் வந்து சேர்ந்தது என்று சொல்லி, சிமியோனை வெளியே அழைத்து வந்து, அவர்களிடத்தில் வி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: உங்களுக்குச் சமாதானம்; பயப்படவேண்டாம்; உங்கள் தேவனும் உங்கள் தகப்பனுடைய தேவனுமாயிருக்கிறவர் உங்கள் சாக்குகளில் அதை உங்களுக்குப் புதையலாகக் கட்டளையிட்டார்; நீங்கள் கொடுத்த பணம் என்னிடத்தில் வந்து சேர்ந்தது என்று சொல்லி, சிமியோனை வெளியே அழைத்து வந்து, அவர்களிடத்தில் வி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: உங்களுக்குச் சமாதானம்; பயப்படவேண்டாம்; உங்கள் தேவனும் உங்கள் தகப்பனுடைய தேவனுமாயிருக்கிறவர் உங்கள் சாக்குகளில் அதை உங்களுக்குப் புதையலாகக் கட்டளையிட்டார்; நீங்கள் கொடுத்த பணம் என்னிடத்தில் வந்து சேர்ந்தது என்று சொல்லி, சிமியோனை வெளியே அழைத்து வந்து, அவர்களிடத்தில் வி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அந்த மனிதன் அவர்களை யோசேப்பின் வீட்டுக்குள்ளே கூட்டிக்கொண்டுபோய், அவர்கள் தங்கள் கால்களைக் கழுவும்படி தண்ணீர் கொடுத்து, அவர்களுடைய கழுதைகளுக்குத் தீவனம் போட்ட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அந்த மனிதன் அவர்களை யோசேப்பின் வீட்டுக்குள்ளே கூட்டிக்கொண்டுபோய், அவர்கள் தங்கள் கால்களைக் கழுவும்படி தண்ணீர் கொடுத்து, அவர்களுடைய கழுதைகளுக்குத் தீவனம் போட்ட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ாங்கள் அங்கே போஜனம் செய்யப்போகிறதை அவர்கள் கேள்விப்பட்டபடியால், மத்தியானத்தில் யோசேப்பு வருமளவும் காணிக்கையை ஆயத்தமாய் வைத்துக் காத்துக்கொண்டிரு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வீட்டுக்கு வந்தபோது, அவர்கள் தங்கள் கையில் இருந்த காணிக்கையை வீட்டுக்குள் அவனிடத்தில் கொண்டுபோய் வைத்து, தரைமட்டும் குனிந்து, அவனை வணங்க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இஸ்ரவேல்: உங்களுக்கு இன்னும் ஒரு சகோதரன் உண்டென்று நீங்கள் அந்த மனிதனுக்குச் சொல்லி, ஏன் எனக்கு இந்தத் துன்பத்தை வருவித்தீர்கள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வீட்டுக்கு வந்தபோது, அவர்கள் தங்கள் கையில் இருந்த காணிக்கையை வீட்டுக்குள் அவனிடத்தில் கொண்டுபோய் வைத்து, தரைமட்டும் குனிந்து, அவனை வணங்கி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ன்: அவர்கள் சுகசெய்தியை விசாரித்து, நீங்கள் சொன்ன முதிர்வயதான உங்கள் தகப்பன் சுகமாயிருக்கிறாரா? அவர் இன்னும் உயிரோடிருக்கிறாரா? என்று அவர்களிடத்தில் விசாரித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ன்: அவர்கள் சுகசெய்தியை விசாரித்து, நீங்கள் சொன்ன முதிர்வயதான உங்கள் தகப்பன் சுகமாயிருக்கிறாரா? அவர் இன்னும் உயிரோடிருக்கிறாரா? என்று அவர்களிடத்தில் விசாரி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எங்கள் தகப்பனாராகிய உமது அடியான் சுகமாயிருக்கிறார், இன்னும் உயிரோடிருக்கிறார் என்று சொல்லி, குனிந்து வணங்க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எங்கள் தகப்பனாராகிய உமது அடியான் சுகமாயிருக்கிறார், இன்னும் உயிரோடிருக்கிறார் என்று சொல்லி, குனிந்து வணங்கி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ன் கண்களை ஏறெடுத்து, தன் தாய் பெற்ற குமாரனாகிய தன் சகோதரன் பென்யமீனைக் கண்டு, நீங்கள் எனக்குச் சொன்ன உங்கள் இளைய சகோதரன் இவன்தானா என்று கேட்டு, மகனே, தேவன் உனக்குக் கிருபைசெய்யக்கடவர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ன் கண்களை ஏறெடுத்து, தன் தாய் பெற்ற குமாரனாகிய தன் சகோதரன் பென்யமீனைக் கண்டு, நீங்கள் எனக்குச் சொன்ன உங்கள் இளைய சகோதரன் இவன்தானா என்று கேட்டு, மகனே, தேவன் உனக்குக் கிருபைசெய்யக்கடவர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ன் கண்களை ஏறெடுத்து, தன் தாய் பெற்ற குமாரனாகிய தன் சகோதரன் பென்யமீனைக் கண்டு, நீங்கள் எனக்குச் சொன்ன உங்கள் இளைய சகோதரன் இவன்தானா என்று கேட்டு, மகனே, தேவன் உனக்குக் கிருபைசெய்யக்கடவர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சேப்பின் உள்ளம் தன் சகோதரனுக்காகப் பொங்கினபடியால், அவன் அழுகிறதற்கு இடம் தேடி, துரிதமாய் அறைக்குள்ளே போய், அங்கே அழு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சேப்பின் உள்ளம் தன் சகோதரனுக்காகப் பொங்கினபடியால், அவன் அழுகிறதற்கு இடம் தேடி, துரிதமாய் அறைக்குள்ளே போய், அங்கே அழு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இஸ்ரவேல்: உங்களுக்கு இன்னும் ஒரு சகோதரன் உண்டென்று நீங்கள் அந்த மனிதனுக்குச் சொல்லி, ஏன் எனக்கு இந்தத் துன்பத்தை வருவித்தீர்கள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சேப்பின் உள்ளம் தன் சகோதரனுக்காகப் பொங்கினபடியால், அவன் அழுகிறதற்கு இடம் தேடி, துரிதமாய் அறைக்குள்ளே போய், அங்கே அழுத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, அவன் தன் முகத்தைக் கழுவி வெளியே வந்து, தன்னை அடக்கிக்கொண்டு, போஜனம் வையுங்கள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, அவன் தன் முகத்தைக் கழுவி வெளியே வந்து, தன்னை அடக்கிக்கொண்டு, போஜனம் வையுங்கள்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கிப்தியர் எபிரெயரோடே சாப்பிடமாட்டார்கள்; அப்படிச் செய்வது எகிப்தியருக்கு அருவருப்பாயிருக்கும், ஆகையால், அவனுக்குத் தனிப்படவும், அவர்களுக்குத் தனிப்படவும், அவனோடே சாப்பிடுகிற எகிப்தியருக்குத் தனிப்படவும் வைத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கிப்தியர் எபிரெயரோடே சாப்பிடமாட்டார்கள்; அப்படிச் செய்வது எகிப்தியருக்கு அருவருப்பாயிருக்கும், ஆகையால், அவனுக்குத் தனிப்படவும், அவர்களுக்குத் தனிப்படவும், அவனோடே சாப்பிடுகிற எகிப்தியருக்குத் தனிப்படவும் வைத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கிப்தியர் எபிரெயரோடே சாப்பிடமாட்டார்கள்; அப்படிச் செய்வது எகிப்தியருக்கு அருவருப்பாயிருக்கும், ஆகையால், அவனுக்குத் தனிப்படவும், அவர்களுக்குத் தனிப்படவும், அவனோடே சாப்பிடுகிற எகிப்தியருக்குத் தனிப்படவும் வைத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ுக்கு முன்பாக, மூத்தவன் முதல் இளையவன்வரைக்கும் அவனவன் வயதின்படியே அவர்களை உட்காரவைத்தார்கள்; அதற்காக அவர்கள், ஒருவரை ஒருவர் பார்த்து ஆச்சரியப்பட்ட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ுக்கு முன்பாக, மூத்தவன் முதல் இளையவன்வரைக்கும் அவனவன் வயதின்படியே அவர்களை உட்காரவைத்தார்கள்; அதற்காக அவர்கள், ஒருவரை ஒருவர் பார்த்து ஆச்சரியப்பட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தனக்குமுன் வைக்கப்பட்டிருந்த போஜனத்தில் பங்கிட்டு அனுப்பினான்; அவர்கள் எல்லாருடைய பங்குகளைப் பார்க்கிலும் பென்யமீனுடைய பங்கு ஐந்துமடங்கு அதிகமாயிருந்தது; அவர்கள் பானம்பண்ணி, அவனுடனே சந்தோஷமாயிருந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தனக்குமுன் வைக்கப்பட்டிருந்த போஜனத்தில் பங்கிட்டு அனுப்பினான்; அவர்கள் எல்லாருடைய பங்குகளைப் பார்க்கிலும் பென்யமீனுடைய பங்கு ஐந்துமடங்கு அதிகமாயிருந்தது; அவர்கள் பானம்பண்ணி, அவனுடனே சந்தோஷமாயி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அந்த மனிதன், உங்கள் தகப்பன் இன்னும் உயிரோடிருக்கிறாரா? உங்களுக்கு இன்னும் ஒரு சகோதரன் உண்டா? என்று எங்களையும் எங்கள் வம்சத்தையும் குறித்து விபரமாய் விசாரித்தான்; அந்தக் கேள்விகளுக்குத் தக்கதாக உள்ளபடி அவனுக்குச் சொன்னோம்; உங்கள் சகோதரனை உங்களோடேகூட இங்கே கொண்டுவாருங்கள் என்று அவன் சொல்லுவான் என்பதை நாங்கள் அறிந்திருந்தோமா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அந்த மனிதன், உங்கள் தகப்பன் இன்னும் உயிரோடிருக்கிறாரா? உங்களுக்கு இன்னும் ஒரு சகோதரன் உண்டா? என்று எங்களையும் எங்கள் வம்சத்தையும் குறித்து விபரமாய் விசாரித்தான்; அந்தக் கேள்விகளுக்குத் தக்கதாக உள்ளபடி அவனுக்குச் சொன்னோம்; உங்கள் சகோதரனை உங்களோடேகூட இங்கே கொண்டுவாருங்கள் என்று அவன் சொல்லுவான் என்பதை நாங்கள் அறிந்திருந்தோமா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அந்த மனிதன், உங்கள் தகப்பன் இன்னும் உயிரோடிருக்கிறாரா? உங்களுக்கு இன்னும் ஒரு சகோதரன் உண்டா? என்று எங்களையும் எங்கள் வம்சத்தையும் குறித்து விபரமாய் விசாரித்தான்; அந்தக் கேள்விகளுக்குத் தக்கதாக உள்ளபடி அவனுக்குச் சொன்னோம்; உங்கள் சகோதரனை உங்களோடேகூட இங்கே கொண்டுவாருங்கள் என்று அவன் சொல்லுவான் என்பதை நாங்கள் அறிந்திருந்தோமா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খন যিহূদা তার পিতা ইস্রায়েলকে বলল, “বিন্যামীনকে আমার সঙ্গে য়েতে দিন| আমি তার যত্ন নেব|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ে য়েতেই হবে, না গেলে আমরা সবাই মারা যাব, এমনকি আমাদের সন্তানরাও ম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ি নিশ্চিতভাবে তার নিরাপত্তার দিকে নজর রাখব| আমিই তার দায়িত্ব নেব| আমি যদি তাকে ফেরত না আমি ত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িরকাল তোমার কাছে অপরাধী থাক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াদের যদি আগে য়েতে দিতে তবে আমরা দ্বিতীয়বার খাবার নিয়ে আসতে পারতাম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খন তাদের পিতা ইস্রায়েল বললেন, “এই যদি সত্যি হয় তবে বিন্যামীনকে তোমাদের সঙ্গে নাও|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্যপালের জন্য কিছু উপহার নিয়ে য়েও| সেই সমস্ত জিনিস যা আমরা আমাদের দেশে সংগ্রহ করেছি তা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ও| তার জন্য মধু, পেস্তা, বাদাম, ধূনো, আঠা এবং সুগন্ধদ্রব্য এইসব নিয়ে য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ইবার তোমাদের সঙ্গে দ্বিগুন টাকা নিও| গতবার দাম মেটাবার পর য়ে টাকা তোমাদের কাছে ফেরত্‌ এসে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পনি বিন্যামীনকে আমাদের সঙ্গে পাঠালে আমরা আবার শস্য কিনতে য়েতে পা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সঙ্গে নাও| হতে পারে রাজ্যপালের ভুল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বিন্যামীনকে নিয়েই তার কাছে য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ার প্রার্থনা তোমরা যখন রাজ্যপালের সামনে দাঁড়াবে তখন য়েন সর্বশক্তিমান ঈশ্বর তোমাদের সাহা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ন| প্রার্থনা করি সে য়েন বিন্যামীন ও শিমিয়োনকে নিরাপদে ফিরে আসতে দেয| যদি তা না হয় তব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 হারানোর শোকে আবার মুষড়ে পড়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দুর্ভিক্ষের সময়টা সেই দেশের পক্ষে খারাপ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ই রা রাজ্যপালকে দেবার জন্য উপহারগুলো নিল আর সঙ্গে আগে যা নিয়েছিল তার দ্বিগুন টাকা নিল| এই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ন্যামীনও তার ভাইদের সাথে মিশর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মিশরে য়োষেফ বিন্যামীনকে তার ভাইদের সঙ্গে দেখতে পেয়ে ভৃত্যদের বললেন, “ঐ লোকদের আমার বাড়ী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| পশু মেরে রান্না কর| এই লোকরা আজ দুপুরে আমার সঙ্গে খ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বিন্যামীনকে না পাঠালে আমরা যাব না| সেই রাজ্যপাল আমাদের সাবধান করে দিয়ে বলেছে তাকে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ভৃত্যটি কথা মত কাজ করল| সে ঐ লোকদের য়োষেফের বাড়ীর ভিতর নিয়ে এ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মিশর থেকে আনা সব শস্যই লোকেরা খেয়ে শেষ করে ফেলল| যখন সেইসব শস্য শেষ হল, যাকোব তার দুটি পুত্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, “মিশরে গিয়ে খাবার জন্য আরও শস্য কিনে আন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়োষেফের বাড়ী যাবার সময় ভাইরা ভয় পেয়ে গেল| তারা বলল, “গতবার য়ে টাকা আমাদের বস্তায় ফেরত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ওয়া হয়েছিল তার জন্যই বোধহয় আমাদের এখানে আনা হচ্ছে| ঐ বিষযটিকেই আমাদের বিরুদ্ধে প্রমাণ হিসে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ে তারা আমাদের গাধা কেড়ে নিয়ে আমাদের দাস করে রাখ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যিহূদা যাকোবকে বলল, “কিন্তু সেই দেশের রাজ্যপাল আমাদের সাবধান করে দিয়ে বলেছেন, ‘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ভাইকে নিয়ে না এলে আমি তোমাদের সঙ্গে কথা বলব না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ই ভাইরা য়োষেফের বাড়ীর প্রধান ভৃত্যের কাছ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রা বলল, “সত্যি বলছি গতবার আমরা শস্য কিনতে এসেছ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আসা চল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বাড়ী ফেরার পথে আমরা বস্তা খুলে প্রত্যেক বস্তায় আমাদের টাকা খুঁজে পেলাম| আমরা জানি না টাক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খানে কি করে এ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আমরা সেই টাকা ফেরত্‌ দেবার জন্য নিয়ে এসেছি| আর এবারের শস্য কেনার জন্যও টাকা এন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ন্তু সেই ভৃত্য বলল, “ভয় পেও না, আমায় বিশ্বাস কর| তোমাদের ঈশ্বর, তোমাদের পিতার ঈশ্বর নিশ্চয়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হার হিসাবে সেই টাকা তোমাদের বস্তায় ফেরত্‌ দিয়েছেন| আমার মনে আছে তোমরা গতবার শস্যের জন্য দ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লে|”তারপর সেই ভৃত্যটি শিমিয়োনকে কারাগার থেকে বের করে আন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ভৃত্যটি তাদের য়োষেফের বাড়ী নিয়ে গেল| সে তাদের জল দিলে তারা পা ধুয়ে নিল| তারপর স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ধাদের খাবার খেত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ভাইরা শুনতে পেল য়ে তারা য়োষেফের সঙ্গে খাবে| তাই তারা দুপুর পর্য্ন্ত তাদের উপহার সাজ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য়োষেফ বাড়ী ফিরলে ভাইয়েরা তাদের সঙ্গে করে আনা উপহার তাকে দিল| তারপর তারা হাঁটু গেড়ে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ইস্রায়েল বললেন, “কেন তোমরা তাকে বললে য়ে তোমাদের আরেক ভাই রয়েছে? কেন তোমরা আমায় এই রকম বিপ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ণাম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য়োষেফ তারা কেমন আছে জিজ্ঞেস করলেন| তারপর বললেন, “তোমাদের বৃদ্ধ পিতা যার সম্বন্ধে আমাকে বলেছি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কেমন আছেন? তিনি কি এখনও জীবিত আছেন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ভাইরা উত্তর দিল, “হ্যাঁ, মহাশয়, আমাদের পিতা এখনও জীবিত আছেন|” তারপর তারা আবার য়োষেফের সা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ঁটু গেড়ে তাকে প্রণাম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খন য়োষেফ বিন্যামীনকে দেখতে পেলেন| (বিন্যামীন ও য়োষেফ ছিলেন এক মায়ের সন্তান|) য়োষেফ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এই কি তোমাদের ছোট ভাই যার সম্বন্ধে তোমরা আমায় বলেছিলে?” তারপর য়োষেফ বিন্যামীনকে বললেন, “বত্স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তোমায় আশীর্বাদ করু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সেই সময় য়োষেফ ঘর থেকে দৌড়ে বেরিয়ে গেলেন| য়োষেফ তাঁর ভাই বিন্যামীনকে য়ে ভালবাসেন তা প্রকা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চাইলেন| তাঁর কান্না পেল, কিন্তু তিনি চাইলেন না য়ে তাঁর ভাইরা তাকে কাঁদতে দেখুক| তাই য়োষেফ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নে দিল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ৌড়ে তাঁর ঘরে গিয়ে কাঁদতে লাগ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ারপর য়োষেফ তাঁর মুখ ধুয়ে বাইরে বেরিয়ে এলেন| নিজেকে সামলে নিয়ে তিনি বললেন, “এখন খাবার সম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ভৃত্যেরা য়োষেফের জন্য একটা টেবিলে ব্যবস্থা করল| অন্য টেবিলে তার ভাইদের বসার ব্যবস্থা হল, এছাড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ীযদের জন্য আলাদা আরেকটা টেবিলে ব্যবস্থা করা হল| মিশরীযরা মনে মনে বিশ্বাস করত য়ে ইব্রীয়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বসে তাদের খাওয়াটা উচিত কাজ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য়োষেফের ভাইরা তার সামনের টেবিলেই বসল| ভাইরা ছোট থেকে বড়জন পরপর বসেছিল| কি ঘটছিল তাই ভেবে ভাই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স্মযে একে অপরের দিকে চা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ভৃত্যরা য়োষেফের টেবিল থেকে খাবার এনে তাদের দিচ্ছিল| তবে ভৃত্যরা বিন্যামীনকে অন্যদের চা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ঁচগুণ বেশী খাবার দিল| ভাইরা য়োষেফের সঙ্গে খেল, পান করল য়ে পর্য্ন্ত না তারা প্রায় মত্ত হয়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ভাইরা উত্তরে বলল, “লোকটি অনেক প্রশ্ন জিজ্ঞাসা করছিলেন| তিনি আমাদের ও আমাদের পরিবার সম্বন্ধ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 জানতে চাইছিলেন| তিনি এও জিজ্ঞাসা করলেন, “তোমাদের পিতা কি এখনও জীবিত আছেন? তোমাদের বাড়ীতে কি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ভাই রয়েছে?’ আমরা কেবল তার প্রশ্নের উত্তর দিয়েছি| আমরা জানতাম না য়ে তিনি ছোট ভাইকে নিয়ে আস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2026-09-07T04:54:11Z</dcterms:created>
  <dcterms:modified xsi:type="dcterms:W3CDTF">2026-09-07T04:54:11Z</dcterms:modified>
  <dc:title>আদিপুস্তক : 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