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2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 ரட்சகா    1. பொல்லாதவர்கள் மேலுள்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எரிச்சலை மாற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ைமை கசப்பு எ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விட்டொழிய செய்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் மேன்மை பாராட்டு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பிரியமாய் மாற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யின் வார்த்தை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பிரியமாய் மாற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யாய் உம்மை நேசி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சுபாவத்தை மாற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யாய் உம்மை சேவி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சுயத்தை மாற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ரத்தத்தால் கழுவி வ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சித்தத்தால் என்னை நிரப்ப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சத்தத்தால் என்னோடு பேச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 கீதத்தால் என் உள்ளம் நிரப்ப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2026-09-08T09:48:56Z</dcterms:created>
  <dcterms:modified xsi:type="dcterms:W3CDTF">2026-09-08T09:48:56Z</dcterms:modified>
  <dc:title>துதிப் பாடல்கள் : 631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