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6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எவர்க்கும் ஒரே சுவிசேஷம்
பரலோகம் தந்த ஒரே விசேஷ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பாவ மன்னிப்புத் தரும் சுவிசேஷம்
கடவுள் பலியாக வந்த விசேஷம்
இயேசுவே அந்த நற்சுவிசேஷம்
ஏற்றுக்கொள் உனக்கு உகந்த விசேஷ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சுத்த இருதயம் தரும் சுவிசேஷம்
கடவுள் தொடர்பு வழங்கும் விசேஷம் 
சுவைக்க சுவைக்க நற்சுவிசேஷம்
ஏற்றுக்கொள் உனக்கு உகந்த விசேஷ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பரலோக பாக்கியம் தரும் சுவிசேஷம்
மரணம் மங்களம் என்ற விசேஷம் 
தருணம் இதுவே நற்சுவிசேஷம்
ஏற்றுக்கொள் உனக்கு உகந்த விசேஷ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2026-09-15T16:55:27Z</dcterms:created>
  <dcterms:modified xsi:type="dcterms:W3CDTF">2026-09-15T16:55:27Z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