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னதமாகிய விண்மண்டலத்திலுள்ள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உண்மையும் தயையும் அன்ப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 சுதனுக்கும் திவ்விய ஆவ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ேச காலமும் துதி உண்டாகவ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சயங்களை எல்லா இடமு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, வாக்கினால் இருதயத்திலே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ங்கள்; அவர் நாம் ஜென்மித்த நா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் இம்மட்டுக்கும் இரக்கம் செய்த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ர தயாபரர் முடிய ஆதர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மாதானத்தால் மகிழ்ச்சியை அள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ையை நம்முட மேல் வைத்தெந்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ித்து, தீமையை எல்லாம் விலக்கவ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2026-09-15T09:55:05Z</dcterms:created>
  <dcterms:modified xsi:type="dcterms:W3CDTF">2026-09-15T09:55:05Z</dcterms:modified>
  <dc:title>துதிப் பாடல்கள்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