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4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as ! and did my Saviour bleed ? 
And did my Sovereign die ? 
Would He devote that sacred head 
For such a worm as I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lp me, dear Saviour, Thee to own, 
And ever faithful be ; 
And when Thou sittest on Thy throne, 
O Lord, remember 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as it for crimes that I had done 
He groaned upon the tree ? 
Amazing pity ! grace unknown ! 
And love beyond degre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ll might the sun in darkness hide, 
And shut his glories in, 
When Christ, the mighty Maker, died 
For man, the creature's si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us might I hide my blushing face 
Whilst His dear cross appears, 
Dissolve my heart in thankfulness, 
And melt mine eyes to tears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But drops of grief can ne'er repay 
The debt of love I owe : 
Here, Lord, I give myself away ; 
'Tis all that I can d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2026-06-18T04:43:45Z</dcterms:created>
  <dcterms:modified xsi:type="dcterms:W3CDTF">2026-06-18T04:43:45Z</dcterms:modified>
  <dc:title>Hymn : 630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