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னும் கர்த்தர் சொல்லுகிறதாவது: சீயோன் குமாரத்திகள் அகந்தையாயிருந்து, கழுத்தை நெறித்து நடந்து, கண்களால் மருட்டிப்பார்த்து, ஒய்யாரமாய் நடந்து, தங்கள் கால்களில் சிலம்பு ஒலிக்கத் திரி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னும் கர்த்தர் சொல்லுகிறதாவது: சீயோன் குமாரத்திகள் அகந்தையாயிருந்து, கழுத்தை நெறித்து நடந்து, கண்களால் மருட்டிப்பார்த்து, ஒய்யாரமாய் நடந்து, தங்கள் கால்களில் சிலம்பு ஒலிக்கத் திரி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ஐம்பதுபேருக்கு அதிபதியையும், கனம்பொருந்தினவனையும், ஆலோசனைக்காரனையும், தொழில்களில் சாமர்த்தியமுள்ளவனையும், சாதுரியனையும் விலக்குவ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ஆண்டவர் சீயோன் குமாரத்திகளின் உச்சந்தலையை மொட்டையாக்குவார்; கர்த்தர் அவர்கள் மானத்தைக் குலைப்ப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ஆண்டவர் சீயோன் குமாரத்திகளின் உச்சந்தலையை மொட்டையாக்குவார்; கர்த்தர் அவர்கள் மானத்தைக் குலைப்ப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ாலிபரை அவர்களுக்கு அதிபதிகளாகத் தருவேன் என்கிறார்; பிள்ளைகள் அவர்களை ஆளு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ந்நாளிலே ஆண்டவர் அவர்களுடைய ஆபரணங்களாகிய சிலம்புகளையும், சுட்டிகளையும், பிறைச்சிந்தாக்குகளைய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னங்கள் ஒடுக்கப்படுவார்கள்; ஒருவருக்கொருவரும், அயலானுக்கு அயலானும் விரோதமாயிருப்பார்கள்; வாலிபன் முதிர்வயதுள்ளவனுக்கும், கீழ்மகன் மேன்மகனுக்கும் இடும்பு செய்வ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ஜனங்கள் ஒடுக்கப்படுவார்கள்; ஒருவருக்கொருவரும், அயலானுக்கு அயலானும் விரோதமாயிருப்பார்கள்; வாலிபன் முதிர்வயதுள்ளவனுக்கும், கீழ்மகன் மேன்மகனுக்கும் இடும்பு செய்வ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ரங்களையும், அஸ்தகடகங்களையும், தலைமுக்காடுகளைய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வழக்காட எழுந்திருந்து, ஜனங்களை நியாயந்தீர்க்க நிற்கி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ஒருவன் தன் தகப்பன் வீட்டானாகிய தன் சகோதரனைப் பிடித்து: உனக்கு வஸ்திரம் இருக்கிறது, நீ எங்களுக்கு அதிபதியாயிரு; கேட்டுக்கு இனமான இந்தக் காரியம் உன் கையின் கீழாவதாக என்று சொல்ல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ஒருவன் தன் தகப்பன் வீட்டானாகிய தன் சகோதரனைப் பிடித்து: உனக்கு வஸ்திரம் இருக்கிறது, நீ எங்களுக்கு அதிபதியாயிரு; கேட்டுக்கு இனமான இந்தக் காரியம் உன் கையின் கீழாவதாக என்று சொல்ல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ிரபூஷணங்களையும், பாதசரங்களையும், மார்க்கச்சைகளையும், சுகந்தபரணிகளைய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அந்நாளிலே தன் கையை உயர்த்தி: நான் சீர்ப்படுத்துகிறவனாயிருக்கமாட்டேன்; என் வீட்டிலே அப்பமுமில்லை, வஸ்திரமுமில்லை; என்னை ஜனங்களுக்கு அதிபதியாக வைக்கவேண்டாம் என்ப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அந்நாளிலே தன் கையை உயர்த்தி: நான் சீர்ப்படுத்துகிறவனாயிருக்கமாட்டேன்; என் வீட்டிலே அப்பமுமில்லை, வஸ்திரமுமில்லை; என்னை ஜனங்களுக்கு அதிபதியாக வைக்கவேண்டாம் என்ப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ாயித்துகளையும், மோதிரங்களையும், மூக்குத்திகளைய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னென்றால் எருசலேம் பாழாக்கப்பட்டது, யூதா விழுந்துபோயிற்று; அவர்கள் நாவும், அவர்கள் கிரியைகளும், கர்த்தருடைய மகிமையின் கண்களுக்கு எரிச்சல் உண்டாகத்தக்கதாக அவருக்கு விரோதமாயிருக்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னென்றால் எருசலேம் பாழாக்கப்பட்டது, யூதா விழுந்துபோயிற்று; அவர்கள் நாவும், அவர்கள் கிரியைகளும், கர்த்தருடைய மகிமையின் கண்களுக்கு எரிச்சல் உண்டாகத்தக்கதாக அவருக்கு விரோதமாய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ிநோத வஸ்திரங்களையும், சால்வைகளையும், போர்வைகளையும், குப்பிகளைய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முகப்பார்வை அவர்களுக்கு விரோதமாய்ச் சாட்சியிடும்; அவர்கள் தங்கள் பாவத்தை மறைக்காமல், சோதோம் ஊராரைப்போல வெளிப்படுத்துகிறார்கள்; அவர்கள் ஆத்துமாவுக்கு ஐயோ! தங்களுக்கே தீமையை வருவித்துக்கொள்ளுகி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் தமது ஜனத்தின் மூப்பரையும், அதின் பிரபுக்களையும் நியாயம் விசாரிப்பார். நீங்களே இந்தத் திராட்சத்தோட்டத்தைப் பட்சித்துப்போட்டீர்கள்; சிறுமையானவனிடத்தில் கொள்ளையிட்ட பொருள் உங்கள் வீடுகளில் இருக்கிற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முகப்பார்வை அவர்களுக்கு விரோதமாய்ச் சாட்சியிடும்; அவர்கள் தங்கள் பாவத்தை மறைக்காமல், சோதோம் ஊராரைப்போல வெளிப்படுத்துகிறார்கள்; அவர்கள் ஆத்துமாவுக்கு ஐயோ! தங்களுக்கே தீமையை வருவித்துக்கொள்ளுகி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ண்ணாடிகளையும் சல்லாக்களையும், குல்லாக்களையும், துப்பட்டாக்களையும் உரிந்துபோடுவ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ுக்கு நன்மையுண்டாகும் என்று நீதிமான்களுக்குச் சொல்லுங்கள்; அவர்கள் தங்கள் கிரியைகளின் பலனை அநுபவிப்ப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ுக்கு நன்மையுண்டாகும் என்று நீதிமான்களுக்குச் சொல்லுங்கள்; அவர்கள் தங்கள் கிரியைகளின் பலனை அநுபவிப்ப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, சுகந்தத்துக்குப் பதிலாகத் துர்க்கந்தமும் கச்சைக்குப் பதிலாகக் கயிறும், மயிர்ச்சுருளுக்குப் பதிலாக மொட்டையும், ஆடம்பரமான வஸ்திரங்களுக்குப் பதிலாக இரட்டுக்கச்சும், அழகுக்குப்பதிலாகக் கருகிப்போகுதலும் இருக்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, சுகந்தத்துக்குப் பதிலாகத் துர்க்கந்தமும் கச்சைக்குப் பதிலாகக் கயிறும், மயிர்ச்சுருளுக்குப் பதிலாக மொட்டையும், ஆடம்பரமான வஸ்திரங்களுக்குப் பதிலாக இரட்டுக்கச்சும், அழகுக்குப்பதிலாகக் கருகிப்போகுதலும் இரு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ுன்மார்க்கனுக்கு ஐயோ! அவனுக்குக் கேடு உண்டாகும்; அவன் கைகளின் பலன் அவனுக்குக் கிடைக்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ுன்மார்க்கனுக்கு ஐயோ! அவனுக்குக் கேடு உண்டாகும்; அவன் கைகளின் பலன் அவனுக்குக் கிடைக்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புருஷர் கட்கத்தினாலும், உன் பெலசாலிகள் யுத்தத்திலும் விழுவ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ள்ளைகள் என் ஜனங்களை ஒடுக்குகிறவர்களாயிருக்கிறார்கள்; ஸ்திரீகள் அவர்களை ஆளுகிறார்கள். என் ஜனமே, உன்னை நடத்துகிறவர்கள் உன்னை மோசம்போக்கி நீ நடக்கவேண்டிய வழியை அழித்துப்போடுகி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் தமது ஜனத்தின் மூப்பரையும், அதின் பிரபுக்களையும் நியாயம் விசாரிப்பார். நீங்களே இந்தத் திராட்சத்தோட்டத்தைப் பட்சித்துப்போட்டீர்கள்; சிறுமையானவனிடத்தில் கொள்ளையிட்ட பொருள் உங்கள் வீடுகளில் இருக்கிற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ள்ளைகள் என் ஜனங்களை ஒடுக்குகிறவர்களாயிருக்கிறார்கள்; ஸ்திரீகள் அவர்களை ஆளுகிறார்கள். என் ஜனமே, உன்னை நடத்துகிறவர்கள் உன்னை மோசம்போக்கி நீ நடக்கவேண்டிய வழியை அழித்துப்போடுகி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ளுடைய வாசல்கள் துக்கித்துப் புலம்பும்; அவள் வெறுமையாக்கப்பட்டுத் தரையிலே உட்காருவாள் என்கி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ளுடைய வாசல்கள் துக்கித்துப் புலம்பும்; அவள் வெறுமையாக்கப்பட்டுத் தரையிலே உட்காருவாள் என்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சேனைகளின் கர்த்தராகிய ஆண்டவர் எருசலேமிலிருந்தும் யூதாவிலிருந்தும் சகலவிதமான ஆதரவுகளாகிய அப்பமென்கிற எல்லா ஆதரவையும், தண்ணீரென்கிற எல்லா ஆதரவையும்;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சேனைகளின் கர்த்தராகிய ஆண்டவர் எருசலேமிலிருந்தும் யூதாவிலிருந்தும் சகலவிதமான ஆதரவுகளாகிய அப்பமென்கிற எல்லா ஆதரவையும், தண்ணீரென்கிற எல்லா ஆதரவையும்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என் ஜனத்தை நொறுக்கிச் சிறுமையானவர்களின் முகத்தை நெரிக்கிறது என்னவென்று சேனைகளின் கர்த்தராகிய ஆண்டவர் உரைக்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என் ஜனத்தை நொறுக்கிச் சிறுமையானவர்களின் முகத்தை நெரிக்கிறது என்னவென்று சேனைகளின் கர்த்தராகிய ஆண்டவர் உரைக்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ராக்கிரமசாலியையும், யுத்தவீரனையும், நியாயாதிபதியையும், தீர்க்கதரிசியையும், சாஸ்திரியையும் மூப்பனையும்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વળી યહોવા કહે છે, “સિયોનની પુત્રીઓ ઘમંડી થઇ ગઇ છે! તેઓ ઊંચી ડોક કરીને, રમતિયાળ આંખોથી ચારેબાજ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તી અને રણકતા ઝાંઝરને ઝમકાવતી લયમાં ચાલ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સેનાનાં સેનાપતિઓ, સરકારના નેતા, સલાહકાર અને કુશળ કારીગરો તેમજ જાદુગરો એ બધાને તે લઇ લેનાર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ેથી મારા માલિક યહોવા સિયોનની પુત્રીઓના માથાને ઊંદરીવાળાઁ કરી નાખશે. તેઓના માથા બોડાં કરી દેશ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ઓના પાપ ઉઘાડાં પા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તે છોકરાઓને તેમના અધિકારીઓ ઠરાવશે, અને નાના બાળકો તેમના પર શાસન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પછી માલિક તેઓના માથાં, પગ, તથા ગળા ફરતે પહેરવાના સર્વ આભૂષણો લઇ લેશ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ડોશીઓ એકબીજા પર જુલમ કરશે. જુવાનો વૃદ્ધોની સામે વિદ્રોહ કરશે. ઉતરતી કક્ષાના લોકો માણસોની અવગણ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ગળામાં તથા હાથ પર પહેરવાનાં ઘરેણાં, બુટ્ટી, પોંચી, દુપટ્ટ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યહોવા અદાલત ભરવાને તૈયાર થયા છ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એવો સમય આવશે જ્યારે માણસ પોતાના પિતાના ઘરમાં પોતાના ભાઇને પકડીને કહેશે કે, “તારી પાસે તો વસ્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છે; ચાલ, તું અમારો આગેવાન થા અને આ ખંડેરના ઢગલા ઉપર રાજ્ય કર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માથા પરના રૂમાલ, બાજુબંધ પગનાં ઝાંઝર, રેશમી કમરપટ્ટા, સુગંધી દ્રવ્યો, માદળિયા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્યારે તે બોલી ઊઠશે, “હું તો સુધારનાર થવાનો નથી; વળી મારા ઘરમાં નથી ખાવાનું કે નથી પહેરવાનું;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ને લોકોનો આગેવાન ન બનાવશ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વીંટીઓ,વાળીઓ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યરૂશાલેમ ચોક્કસ રીતે નાશ પામશે કારણ કે યહૂદાના લોકો પોતાની વાણીથી અને કરણીથી યહોવાની વિરુદ્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ોલ્યા છે. અને તેમને માન આપતા નથી; તેઓ તેની પવિત્ર હાજરી છતાં વિદ્રોહી બન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સુંદર વસ્ત્રો, ઝભ્ભાઓ, ટોપીઓ, અને બુરખાઓ,અલંકૃત પર્સ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ઓના ચહેરા જ તેમની વિરુદ્ધ સાક્ષી પૂરે છે; તેઓ સદોમના લોકોની જેમ પોતાના પાપનું પ્રદર્શન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અને પ્રજાઓનો ન્યાય તોળવા ઊભા છે. “સૌ પ્રથમ તે વડીલો તથા રાજાઓ પર ગુસ્સો ઠાલવશે. કારણ કે તેઓ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પાપને છુપાવતાં નથી; તેમનું ભવિષ્ય ભયંકર છે અફસોસ! તેમણે પોતે જ આફત વહોરી લીધ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કિંનારવાળા કપડાં, મલમલના કપડ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ન્યાયીને માટે સર્વ સારું થશે. માટે તેને કહે કે, “તારું ભલું થશે. તને તારા સારા સુકૃત્યોનો બદલ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ળશે જ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પછી સુગંધને બદલે દુર્ગંધ, કમરબંધને બદલે દોરડું, સુંદર અંબોડાને બદલે તાલ, કીંમતી વસ્ત્રને બદલ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ીંથરો, અને સુંદરતાને બદલે કુરુપતા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પણ દુષ્ટ માણસને કહે; “દુષ્કૃત્યોના કરનારા દુ:ખી થશે, તેમનું અકલ્યાણ થશે, તેઓ તેમના હાથે કરેલ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ૃત્યોનું ફળ ભોગવ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સિયોનનગરીના પુરુષો તરવારનો ભોગ થઇ પડશે. એના વીર યોદ્ધાઓ રણમાં ખપ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મારા લોકો પર બાળકો અન્યાય કરે છે અને સ્ત્રીઓ તેમના પર રાજ્ય કરે છે. અરે મારા લોકો, તમારા આગેવા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રીબો વિરુદ્ધ લાંચ લીધી છે. તેઓએ ગરીબ ખેડૂતોને લૂંટીને પોતાના ભંડારો ભર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ને ખોટે માગેર્ દોરે છે, જેથી તમને ખબર પડતી નથી કે કયે રસ્તે જ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પછી એના દરવાજા પણ આક્રંદ કરશે અને મરશિયા ગાશે; અને એ નગરીની દશા સર્વસ્વ ગુમાવીને ભોંય પર બેઠેલ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્ત્રીના જેવી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જુઓ, સૈન્યોનો પ્રભુ યહોવા યરૂશાલેમમાંથી તથા યહૂદામાંથી ટેકો તથા રોટલી અને પાણીનો સર્વ આધાર લ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નાર છ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મારા લોકોને કચડી નાખવાનો અને ગરીબોના ચહેરાને ધૂળમાં રગદોડવાનો તમને શો અધિકાર છે?” આ યહોવા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લિક સૈન્યોના દેવનાં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મના વીરપુરુષો અને તેમના યોદ્ધાઓ, તેમના ન્યાયાધીશો અને તેમના પ્રબોધકો, તથા વડીલ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2026-09-07T03:55:48Z</dcterms:created>
  <dcterms:modified xsi:type="dcterms:W3CDTF">2026-09-07T03:55:48Z</dcterms:modified>
  <dc:title>યશાયા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